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97" r:id="rId5"/>
    <p:sldId id="274" r:id="rId6"/>
    <p:sldId id="293" r:id="rId7"/>
    <p:sldId id="294" r:id="rId8"/>
    <p:sldId id="261" r:id="rId9"/>
    <p:sldId id="287" r:id="rId10"/>
    <p:sldId id="292" r:id="rId11"/>
    <p:sldId id="295" r:id="rId12"/>
    <p:sldId id="288" r:id="rId13"/>
    <p:sldId id="289" r:id="rId14"/>
    <p:sldId id="273" r:id="rId15"/>
    <p:sldId id="285" r:id="rId1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7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B99695-7997-F86E-DEA2-4996D539D45D}" v="30" dt="2021-03-16T13:37:28.974"/>
    <p1510:client id="{1B37ACA1-72F5-32CA-956D-AECAFF177AE9}" v="1075" dt="2021-03-16T16:59:59.164"/>
    <p1510:client id="{2995350D-3A1B-42BC-B82E-472A7E2A3A77}" v="274" dt="2021-03-10T15:59:45.886"/>
    <p1510:client id="{3169EC17-9B51-2741-6396-1600B62C18E0}" v="88" dt="2021-03-16T18:03:41.981"/>
    <p1510:client id="{34329881-B678-A8D3-058A-C63C424FCB54}" v="86" dt="2021-03-19T15:01:05.577"/>
    <p1510:client id="{537D5026-6918-4CE7-D430-58389F406ECF}" v="23" dt="2023-02-02T16:55:01.259"/>
    <p1510:client id="{8E71B59F-2054-B000-E8E7-9DD55657C955}" v="30" dt="2021-03-18T10:44:56.451"/>
    <p1510:client id="{9273B59F-C0C1-B000-BABE-F27C854F263F}" v="5" dt="2021-03-18T11:17:03.846"/>
    <p1510:client id="{A59EAD8E-68B2-0B28-10DC-E38E38ADDC52}" v="91" dt="2023-01-31T10:16:02.481"/>
    <p1510:client id="{AC7D6ABD-D398-71A5-14E6-961F49F78C3B}" v="4" dt="2021-03-18T11:24:42.974"/>
    <p1510:client id="{F75EB14C-20B8-F1D2-9F1D-A3824FC84945}" v="33" dt="2021-03-16T13:26:28.494"/>
    <p1510:client id="{FECFB679-1248-0FC0-6BA6-2EDE901653C8}" v="18" dt="2021-03-16T00:01:11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 Stringer" userId="S::will@climatenorthernireland.org.uk::7acd0d3c-80c3-4f2c-8f30-4b0d56d56155" providerId="AD" clId="Web-{A59EAD8E-68B2-0B28-10DC-E38E38ADDC52}"/>
    <pc:docChg chg="addSld delSld modSld sldOrd">
      <pc:chgData name="Will Stringer" userId="S::will@climatenorthernireland.org.uk::7acd0d3c-80c3-4f2c-8f30-4b0d56d56155" providerId="AD" clId="Web-{A59EAD8E-68B2-0B28-10DC-E38E38ADDC52}" dt="2023-01-31T10:16:02.481" v="71" actId="14100"/>
      <pc:docMkLst>
        <pc:docMk/>
      </pc:docMkLst>
      <pc:sldChg chg="addSp modSp">
        <pc:chgData name="Will Stringer" userId="S::will@climatenorthernireland.org.uk::7acd0d3c-80c3-4f2c-8f30-4b0d56d56155" providerId="AD" clId="Web-{A59EAD8E-68B2-0B28-10DC-E38E38ADDC52}" dt="2023-01-31T10:15:12.495" v="68" actId="14100"/>
        <pc:sldMkLst>
          <pc:docMk/>
          <pc:sldMk cId="45452263" sldId="261"/>
        </pc:sldMkLst>
        <pc:spChg chg="mod">
          <ac:chgData name="Will Stringer" userId="S::will@climatenorthernireland.org.uk::7acd0d3c-80c3-4f2c-8f30-4b0d56d56155" providerId="AD" clId="Web-{A59EAD8E-68B2-0B28-10DC-E38E38ADDC52}" dt="2023-01-31T10:14:25.525" v="67" actId="20577"/>
          <ac:spMkLst>
            <pc:docMk/>
            <pc:sldMk cId="45452263" sldId="261"/>
            <ac:spMk id="2" creationId="{00000000-0000-0000-0000-000000000000}"/>
          </ac:spMkLst>
        </pc:spChg>
        <pc:spChg chg="mod">
          <ac:chgData name="Will Stringer" userId="S::will@climatenorthernireland.org.uk::7acd0d3c-80c3-4f2c-8f30-4b0d56d56155" providerId="AD" clId="Web-{A59EAD8E-68B2-0B28-10DC-E38E38ADDC52}" dt="2023-01-31T10:09:25.656" v="3"/>
          <ac:spMkLst>
            <pc:docMk/>
            <pc:sldMk cId="45452263" sldId="261"/>
            <ac:spMk id="6" creationId="{00000000-0000-0000-0000-000000000000}"/>
          </ac:spMkLst>
        </pc:spChg>
        <pc:spChg chg="mod">
          <ac:chgData name="Will Stringer" userId="S::will@climatenorthernireland.org.uk::7acd0d3c-80c3-4f2c-8f30-4b0d56d56155" providerId="AD" clId="Web-{A59EAD8E-68B2-0B28-10DC-E38E38ADDC52}" dt="2023-01-31T10:15:12.495" v="68" actId="14100"/>
          <ac:spMkLst>
            <pc:docMk/>
            <pc:sldMk cId="45452263" sldId="261"/>
            <ac:spMk id="12" creationId="{00000000-0000-0000-0000-000000000000}"/>
          </ac:spMkLst>
        </pc:spChg>
        <pc:picChg chg="add">
          <ac:chgData name="Will Stringer" userId="S::will@climatenorthernireland.org.uk::7acd0d3c-80c3-4f2c-8f30-4b0d56d56155" providerId="AD" clId="Web-{A59EAD8E-68B2-0B28-10DC-E38E38ADDC52}" dt="2023-01-31T10:14:08.947" v="62"/>
          <ac:picMkLst>
            <pc:docMk/>
            <pc:sldMk cId="45452263" sldId="261"/>
            <ac:picMk id="4" creationId="{34F297EF-6049-9477-88FB-98D73C85D539}"/>
          </ac:picMkLst>
        </pc:picChg>
      </pc:sldChg>
      <pc:sldChg chg="modSp">
        <pc:chgData name="Will Stringer" userId="S::will@climatenorthernireland.org.uk::7acd0d3c-80c3-4f2c-8f30-4b0d56d56155" providerId="AD" clId="Web-{A59EAD8E-68B2-0B28-10DC-E38E38ADDC52}" dt="2023-01-31T10:15:38.403" v="69" actId="20577"/>
        <pc:sldMkLst>
          <pc:docMk/>
          <pc:sldMk cId="2508074554" sldId="273"/>
        </pc:sldMkLst>
        <pc:spChg chg="mod">
          <ac:chgData name="Will Stringer" userId="S::will@climatenorthernireland.org.uk::7acd0d3c-80c3-4f2c-8f30-4b0d56d56155" providerId="AD" clId="Web-{A59EAD8E-68B2-0B28-10DC-E38E38ADDC52}" dt="2023-01-31T10:15:38.403" v="69" actId="20577"/>
          <ac:spMkLst>
            <pc:docMk/>
            <pc:sldMk cId="2508074554" sldId="273"/>
            <ac:spMk id="11" creationId="{00000000-0000-0000-0000-000000000000}"/>
          </ac:spMkLst>
        </pc:spChg>
      </pc:sldChg>
      <pc:sldChg chg="addSp delSp modSp">
        <pc:chgData name="Will Stringer" userId="S::will@climatenorthernireland.org.uk::7acd0d3c-80c3-4f2c-8f30-4b0d56d56155" providerId="AD" clId="Web-{A59EAD8E-68B2-0B28-10DC-E38E38ADDC52}" dt="2023-01-31T10:13:55.462" v="57" actId="1076"/>
        <pc:sldMkLst>
          <pc:docMk/>
          <pc:sldMk cId="1103198583" sldId="274"/>
        </pc:sldMkLst>
        <pc:spChg chg="del mod">
          <ac:chgData name="Will Stringer" userId="S::will@climatenorthernireland.org.uk::7acd0d3c-80c3-4f2c-8f30-4b0d56d56155" providerId="AD" clId="Web-{A59EAD8E-68B2-0B28-10DC-E38E38ADDC52}" dt="2023-01-31T10:13:25.180" v="54"/>
          <ac:spMkLst>
            <pc:docMk/>
            <pc:sldMk cId="1103198583" sldId="274"/>
            <ac:spMk id="2" creationId="{00000000-0000-0000-0000-000000000000}"/>
          </ac:spMkLst>
        </pc:spChg>
        <pc:spChg chg="add del mod">
          <ac:chgData name="Will Stringer" userId="S::will@climatenorthernireland.org.uk::7acd0d3c-80c3-4f2c-8f30-4b0d56d56155" providerId="AD" clId="Web-{A59EAD8E-68B2-0B28-10DC-E38E38ADDC52}" dt="2023-01-31T10:13:48.196" v="55"/>
          <ac:spMkLst>
            <pc:docMk/>
            <pc:sldMk cId="1103198583" sldId="274"/>
            <ac:spMk id="6" creationId="{1FCDBB0A-FB0B-3866-86F9-8D073A8EB32C}"/>
          </ac:spMkLst>
        </pc:spChg>
        <pc:graphicFrameChg chg="mod modGraphic">
          <ac:chgData name="Will Stringer" userId="S::will@climatenorthernireland.org.uk::7acd0d3c-80c3-4f2c-8f30-4b0d56d56155" providerId="AD" clId="Web-{A59EAD8E-68B2-0B28-10DC-E38E38ADDC52}" dt="2023-01-31T10:13:55.462" v="57" actId="1076"/>
          <ac:graphicFrameMkLst>
            <pc:docMk/>
            <pc:sldMk cId="1103198583" sldId="274"/>
            <ac:graphicFrameMk id="3" creationId="{00000000-0000-0000-0000-000000000000}"/>
          </ac:graphicFrameMkLst>
        </pc:graphicFrameChg>
        <pc:picChg chg="add mod">
          <ac:chgData name="Will Stringer" userId="S::will@climatenorthernireland.org.uk::7acd0d3c-80c3-4f2c-8f30-4b0d56d56155" providerId="AD" clId="Web-{A59EAD8E-68B2-0B28-10DC-E38E38ADDC52}" dt="2023-01-31T10:12:05.021" v="28" actId="1076"/>
          <ac:picMkLst>
            <pc:docMk/>
            <pc:sldMk cId="1103198583" sldId="274"/>
            <ac:picMk id="4" creationId="{5C93673D-5C55-007D-0D58-A69FDF1E50FE}"/>
          </ac:picMkLst>
        </pc:picChg>
      </pc:sldChg>
      <pc:sldChg chg="modSp">
        <pc:chgData name="Will Stringer" userId="S::will@climatenorthernireland.org.uk::7acd0d3c-80c3-4f2c-8f30-4b0d56d56155" providerId="AD" clId="Web-{A59EAD8E-68B2-0B28-10DC-E38E38ADDC52}" dt="2023-01-31T10:10:48.003" v="4" actId="20577"/>
        <pc:sldMkLst>
          <pc:docMk/>
          <pc:sldMk cId="3848592314" sldId="285"/>
        </pc:sldMkLst>
        <pc:graphicFrameChg chg="modGraphic">
          <ac:chgData name="Will Stringer" userId="S::will@climatenorthernireland.org.uk::7acd0d3c-80c3-4f2c-8f30-4b0d56d56155" providerId="AD" clId="Web-{A59EAD8E-68B2-0B28-10DC-E38E38ADDC52}" dt="2023-01-31T10:10:48.003" v="4" actId="20577"/>
          <ac:graphicFrameMkLst>
            <pc:docMk/>
            <pc:sldMk cId="3848592314" sldId="285"/>
            <ac:graphicFrameMk id="5" creationId="{00000000-0000-0000-0000-000000000000}"/>
          </ac:graphicFrameMkLst>
        </pc:graphicFrameChg>
      </pc:sldChg>
      <pc:sldChg chg="modSp">
        <pc:chgData name="Will Stringer" userId="S::will@climatenorthernireland.org.uk::7acd0d3c-80c3-4f2c-8f30-4b0d56d56155" providerId="AD" clId="Web-{A59EAD8E-68B2-0B28-10DC-E38E38ADDC52}" dt="2023-01-31T10:09:18.343" v="2"/>
        <pc:sldMkLst>
          <pc:docMk/>
          <pc:sldMk cId="2209635829" sldId="287"/>
        </pc:sldMkLst>
        <pc:spChg chg="mod">
          <ac:chgData name="Will Stringer" userId="S::will@climatenorthernireland.org.uk::7acd0d3c-80c3-4f2c-8f30-4b0d56d56155" providerId="AD" clId="Web-{A59EAD8E-68B2-0B28-10DC-E38E38ADDC52}" dt="2023-01-31T10:09:12.656" v="0"/>
          <ac:spMkLst>
            <pc:docMk/>
            <pc:sldMk cId="2209635829" sldId="287"/>
            <ac:spMk id="14" creationId="{00000000-0000-0000-0000-000000000000}"/>
          </ac:spMkLst>
        </pc:spChg>
        <pc:spChg chg="mod">
          <ac:chgData name="Will Stringer" userId="S::will@climatenorthernireland.org.uk::7acd0d3c-80c3-4f2c-8f30-4b0d56d56155" providerId="AD" clId="Web-{A59EAD8E-68B2-0B28-10DC-E38E38ADDC52}" dt="2023-01-31T10:09:15.390" v="1"/>
          <ac:spMkLst>
            <pc:docMk/>
            <pc:sldMk cId="2209635829" sldId="287"/>
            <ac:spMk id="15" creationId="{00000000-0000-0000-0000-000000000000}"/>
          </ac:spMkLst>
        </pc:spChg>
        <pc:spChg chg="mod">
          <ac:chgData name="Will Stringer" userId="S::will@climatenorthernireland.org.uk::7acd0d3c-80c3-4f2c-8f30-4b0d56d56155" providerId="AD" clId="Web-{A59EAD8E-68B2-0B28-10DC-E38E38ADDC52}" dt="2023-01-31T10:09:18.343" v="2"/>
          <ac:spMkLst>
            <pc:docMk/>
            <pc:sldMk cId="2209635829" sldId="287"/>
            <ac:spMk id="16" creationId="{00000000-0000-0000-0000-000000000000}"/>
          </ac:spMkLst>
        </pc:spChg>
      </pc:sldChg>
      <pc:sldChg chg="modSp">
        <pc:chgData name="Will Stringer" userId="S::will@climatenorthernireland.org.uk::7acd0d3c-80c3-4f2c-8f30-4b0d56d56155" providerId="AD" clId="Web-{A59EAD8E-68B2-0B28-10DC-E38E38ADDC52}" dt="2023-01-31T10:15:50.450" v="70" actId="20577"/>
        <pc:sldMkLst>
          <pc:docMk/>
          <pc:sldMk cId="1284265725" sldId="292"/>
        </pc:sldMkLst>
        <pc:spChg chg="mod">
          <ac:chgData name="Will Stringer" userId="S::will@climatenorthernireland.org.uk::7acd0d3c-80c3-4f2c-8f30-4b0d56d56155" providerId="AD" clId="Web-{A59EAD8E-68B2-0B28-10DC-E38E38ADDC52}" dt="2023-01-31T10:15:50.450" v="70" actId="20577"/>
          <ac:spMkLst>
            <pc:docMk/>
            <pc:sldMk cId="1284265725" sldId="292"/>
            <ac:spMk id="11" creationId="{00000000-0000-0000-0000-000000000000}"/>
          </ac:spMkLst>
        </pc:spChg>
      </pc:sldChg>
      <pc:sldChg chg="addSp delSp">
        <pc:chgData name="Will Stringer" userId="S::will@climatenorthernireland.org.uk::7acd0d3c-80c3-4f2c-8f30-4b0d56d56155" providerId="AD" clId="Web-{A59EAD8E-68B2-0B28-10DC-E38E38ADDC52}" dt="2023-01-31T10:14:03.603" v="59"/>
        <pc:sldMkLst>
          <pc:docMk/>
          <pc:sldMk cId="3113451162" sldId="293"/>
        </pc:sldMkLst>
        <pc:picChg chg="add">
          <ac:chgData name="Will Stringer" userId="S::will@climatenorthernireland.org.uk::7acd0d3c-80c3-4f2c-8f30-4b0d56d56155" providerId="AD" clId="Web-{A59EAD8E-68B2-0B28-10DC-E38E38ADDC52}" dt="2023-01-31T10:14:01.056" v="58"/>
          <ac:picMkLst>
            <pc:docMk/>
            <pc:sldMk cId="3113451162" sldId="293"/>
            <ac:picMk id="3" creationId="{B3C79313-97C7-4577-F2D8-B006CD7926C8}"/>
          </ac:picMkLst>
        </pc:picChg>
        <pc:picChg chg="del">
          <ac:chgData name="Will Stringer" userId="S::will@climatenorthernireland.org.uk::7acd0d3c-80c3-4f2c-8f30-4b0d56d56155" providerId="AD" clId="Web-{A59EAD8E-68B2-0B28-10DC-E38E38ADDC52}" dt="2023-01-31T10:14:03.603" v="59"/>
          <ac:picMkLst>
            <pc:docMk/>
            <pc:sldMk cId="3113451162" sldId="293"/>
            <ac:picMk id="10" creationId="{00000000-0000-0000-0000-000000000000}"/>
          </ac:picMkLst>
        </pc:picChg>
      </pc:sldChg>
      <pc:sldChg chg="addSp delSp">
        <pc:chgData name="Will Stringer" userId="S::will@climatenorthernireland.org.uk::7acd0d3c-80c3-4f2c-8f30-4b0d56d56155" providerId="AD" clId="Web-{A59EAD8E-68B2-0B28-10DC-E38E38ADDC52}" dt="2023-01-31T10:14:06.759" v="61"/>
        <pc:sldMkLst>
          <pc:docMk/>
          <pc:sldMk cId="1170174275" sldId="294"/>
        </pc:sldMkLst>
        <pc:picChg chg="add">
          <ac:chgData name="Will Stringer" userId="S::will@climatenorthernireland.org.uk::7acd0d3c-80c3-4f2c-8f30-4b0d56d56155" providerId="AD" clId="Web-{A59EAD8E-68B2-0B28-10DC-E38E38ADDC52}" dt="2023-01-31T10:14:05.571" v="60"/>
          <ac:picMkLst>
            <pc:docMk/>
            <pc:sldMk cId="1170174275" sldId="294"/>
            <ac:picMk id="3" creationId="{12C6379F-C84B-A8C1-80BF-4D8FD847D80F}"/>
          </ac:picMkLst>
        </pc:picChg>
        <pc:picChg chg="del">
          <ac:chgData name="Will Stringer" userId="S::will@climatenorthernireland.org.uk::7acd0d3c-80c3-4f2c-8f30-4b0d56d56155" providerId="AD" clId="Web-{A59EAD8E-68B2-0B28-10DC-E38E38ADDC52}" dt="2023-01-31T10:14:06.759" v="61"/>
          <ac:picMkLst>
            <pc:docMk/>
            <pc:sldMk cId="1170174275" sldId="294"/>
            <ac:picMk id="10" creationId="{00000000-0000-0000-0000-000000000000}"/>
          </ac:picMkLst>
        </pc:picChg>
      </pc:sldChg>
      <pc:sldChg chg="new del ord">
        <pc:chgData name="Will Stringer" userId="S::will@climatenorthernireland.org.uk::7acd0d3c-80c3-4f2c-8f30-4b0d56d56155" providerId="AD" clId="Web-{A59EAD8E-68B2-0B28-10DC-E38E38ADDC52}" dt="2023-01-31T10:12:25.224" v="32"/>
        <pc:sldMkLst>
          <pc:docMk/>
          <pc:sldMk cId="3413505609" sldId="296"/>
        </pc:sldMkLst>
      </pc:sldChg>
      <pc:sldChg chg="delSp modSp add">
        <pc:chgData name="Will Stringer" userId="S::will@climatenorthernireland.org.uk::7acd0d3c-80c3-4f2c-8f30-4b0d56d56155" providerId="AD" clId="Web-{A59EAD8E-68B2-0B28-10DC-E38E38ADDC52}" dt="2023-01-31T10:16:02.481" v="71" actId="14100"/>
        <pc:sldMkLst>
          <pc:docMk/>
          <pc:sldMk cId="3762160627" sldId="297"/>
        </pc:sldMkLst>
        <pc:spChg chg="mod">
          <ac:chgData name="Will Stringer" userId="S::will@climatenorthernireland.org.uk::7acd0d3c-80c3-4f2c-8f30-4b0d56d56155" providerId="AD" clId="Web-{A59EAD8E-68B2-0B28-10DC-E38E38ADDC52}" dt="2023-01-31T10:13:16.164" v="51" actId="20577"/>
          <ac:spMkLst>
            <pc:docMk/>
            <pc:sldMk cId="3762160627" sldId="297"/>
            <ac:spMk id="2" creationId="{531C3AC3-A415-4399-BEB2-B265A0A8C9DF}"/>
          </ac:spMkLst>
        </pc:spChg>
        <pc:spChg chg="mod">
          <ac:chgData name="Will Stringer" userId="S::will@climatenorthernireland.org.uk::7acd0d3c-80c3-4f2c-8f30-4b0d56d56155" providerId="AD" clId="Web-{A59EAD8E-68B2-0B28-10DC-E38E38ADDC52}" dt="2023-01-31T10:13:03.679" v="47" actId="1076"/>
          <ac:spMkLst>
            <pc:docMk/>
            <pc:sldMk cId="3762160627" sldId="297"/>
            <ac:spMk id="4" creationId="{216263E1-C866-4015-921D-55954E62769B}"/>
          </ac:spMkLst>
        </pc:spChg>
        <pc:spChg chg="del">
          <ac:chgData name="Will Stringer" userId="S::will@climatenorthernireland.org.uk::7acd0d3c-80c3-4f2c-8f30-4b0d56d56155" providerId="AD" clId="Web-{A59EAD8E-68B2-0B28-10DC-E38E38ADDC52}" dt="2023-01-31T10:12:54.085" v="46"/>
          <ac:spMkLst>
            <pc:docMk/>
            <pc:sldMk cId="3762160627" sldId="297"/>
            <ac:spMk id="54" creationId="{00000000-0000-0000-0000-000000000000}"/>
          </ac:spMkLst>
        </pc:spChg>
        <pc:picChg chg="mod">
          <ac:chgData name="Will Stringer" userId="S::will@climatenorthernireland.org.uk::7acd0d3c-80c3-4f2c-8f30-4b0d56d56155" providerId="AD" clId="Web-{A59EAD8E-68B2-0B28-10DC-E38E38ADDC52}" dt="2023-01-31T10:16:02.481" v="71" actId="14100"/>
          <ac:picMkLst>
            <pc:docMk/>
            <pc:sldMk cId="3762160627" sldId="297"/>
            <ac:picMk id="8" creationId="{5A51D4D2-B931-472F-BF8E-BF7DE8A9108C}"/>
          </ac:picMkLst>
        </pc:picChg>
        <pc:picChg chg="mod">
          <ac:chgData name="Will Stringer" userId="S::will@climatenorthernireland.org.uk::7acd0d3c-80c3-4f2c-8f30-4b0d56d56155" providerId="AD" clId="Web-{A59EAD8E-68B2-0B28-10DC-E38E38ADDC52}" dt="2023-01-31T10:12:46.163" v="43" actId="1076"/>
          <ac:picMkLst>
            <pc:docMk/>
            <pc:sldMk cId="3762160627" sldId="297"/>
            <ac:picMk id="53" creationId="{00000000-0000-0000-0000-000000000000}"/>
          </ac:picMkLst>
        </pc:picChg>
      </pc:sldChg>
      <pc:sldMasterChg chg="addSldLayout">
        <pc:chgData name="Will Stringer" userId="S::will@climatenorthernireland.org.uk::7acd0d3c-80c3-4f2c-8f30-4b0d56d56155" providerId="AD" clId="Web-{A59EAD8E-68B2-0B28-10DC-E38E38ADDC52}" dt="2023-01-31T10:12:22.271" v="31"/>
        <pc:sldMasterMkLst>
          <pc:docMk/>
          <pc:sldMasterMk cId="2460954070" sldId="2147483660"/>
        </pc:sldMasterMkLst>
        <pc:sldLayoutChg chg="add">
          <pc:chgData name="Will Stringer" userId="S::will@climatenorthernireland.org.uk::7acd0d3c-80c3-4f2c-8f30-4b0d56d56155" providerId="AD" clId="Web-{A59EAD8E-68B2-0B28-10DC-E38E38ADDC52}" dt="2023-01-31T10:12:22.271" v="31"/>
          <pc:sldLayoutMkLst>
            <pc:docMk/>
            <pc:sldMasterMk cId="2460954070" sldId="2147483660"/>
            <pc:sldLayoutMk cId="3539056503" sldId="2147483672"/>
          </pc:sldLayoutMkLst>
        </pc:sldLayoutChg>
      </pc:sldMasterChg>
    </pc:docChg>
  </pc:docChgLst>
  <pc:docChgLst>
    <pc:chgData name="Stephen Jones" userId="S::stephenjones@climatenorthernireland.org.uk::be7df4c9-3e22-42e6-b64a-fa8682f81ced" providerId="AD" clId="Web-{3169EC17-9B51-2741-6396-1600B62C18E0}"/>
    <pc:docChg chg="modSld">
      <pc:chgData name="Stephen Jones" userId="S::stephenjones@climatenorthernireland.org.uk::be7df4c9-3e22-42e6-b64a-fa8682f81ced" providerId="AD" clId="Web-{3169EC17-9B51-2741-6396-1600B62C18E0}" dt="2021-03-16T18:03:41.497" v="52" actId="20577"/>
      <pc:docMkLst>
        <pc:docMk/>
      </pc:docMkLst>
      <pc:sldChg chg="modSp">
        <pc:chgData name="Stephen Jones" userId="S::stephenjones@climatenorthernireland.org.uk::be7df4c9-3e22-42e6-b64a-fa8682f81ced" providerId="AD" clId="Web-{3169EC17-9B51-2741-6396-1600B62C18E0}" dt="2021-03-16T18:03:41.497" v="52" actId="20577"/>
        <pc:sldMkLst>
          <pc:docMk/>
          <pc:sldMk cId="45452263" sldId="261"/>
        </pc:sldMkLst>
        <pc:spChg chg="mod">
          <ac:chgData name="Stephen Jones" userId="S::stephenjones@climatenorthernireland.org.uk::be7df4c9-3e22-42e6-b64a-fa8682f81ced" providerId="AD" clId="Web-{3169EC17-9B51-2741-6396-1600B62C18E0}" dt="2021-03-16T18:03:41.497" v="52" actId="20577"/>
          <ac:spMkLst>
            <pc:docMk/>
            <pc:sldMk cId="45452263" sldId="261"/>
            <ac:spMk id="3" creationId="{00000000-0000-0000-0000-000000000000}"/>
          </ac:spMkLst>
        </pc:spChg>
      </pc:sldChg>
    </pc:docChg>
  </pc:docChgLst>
  <pc:docChgLst>
    <pc:chgData name="Amy Bell" userId="S::amy@climatenorthernireland.org.uk::651db02a-3ee0-4103-8497-fa13717cf548" providerId="AD" clId="Web-{0AB99695-7997-F86E-DEA2-4996D539D45D}"/>
    <pc:docChg chg="delSld modSld">
      <pc:chgData name="Amy Bell" userId="S::amy@climatenorthernireland.org.uk::651db02a-3ee0-4103-8497-fa13717cf548" providerId="AD" clId="Web-{0AB99695-7997-F86E-DEA2-4996D539D45D}" dt="2021-03-16T13:37:28.974" v="21"/>
      <pc:docMkLst>
        <pc:docMk/>
      </pc:docMkLst>
      <pc:sldChg chg="modSp">
        <pc:chgData name="Amy Bell" userId="S::amy@climatenorthernireland.org.uk::651db02a-3ee0-4103-8497-fa13717cf548" providerId="AD" clId="Web-{0AB99695-7997-F86E-DEA2-4996D539D45D}" dt="2021-03-16T13:37:27.771" v="20" actId="20577"/>
        <pc:sldMkLst>
          <pc:docMk/>
          <pc:sldMk cId="109857222" sldId="256"/>
        </pc:sldMkLst>
        <pc:spChg chg="mod">
          <ac:chgData name="Amy Bell" userId="S::amy@climatenorthernireland.org.uk::651db02a-3ee0-4103-8497-fa13717cf548" providerId="AD" clId="Web-{0AB99695-7997-F86E-DEA2-4996D539D45D}" dt="2021-03-16T13:22:59.349" v="15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Amy Bell" userId="S::amy@climatenorthernireland.org.uk::651db02a-3ee0-4103-8497-fa13717cf548" providerId="AD" clId="Web-{0AB99695-7997-F86E-DEA2-4996D539D45D}" dt="2021-03-16T13:37:27.771" v="20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del">
        <pc:chgData name="Amy Bell" userId="S::amy@climatenorthernireland.org.uk::651db02a-3ee0-4103-8497-fa13717cf548" providerId="AD" clId="Web-{0AB99695-7997-F86E-DEA2-4996D539D45D}" dt="2021-03-16T13:37:28.974" v="21"/>
        <pc:sldMkLst>
          <pc:docMk/>
          <pc:sldMk cId="2064904664" sldId="257"/>
        </pc:sldMkLst>
      </pc:sldChg>
      <pc:sldChg chg="modSp">
        <pc:chgData name="Amy Bell" userId="S::amy@climatenorthernireland.org.uk::651db02a-3ee0-4103-8497-fa13717cf548" providerId="AD" clId="Web-{0AB99695-7997-F86E-DEA2-4996D539D45D}" dt="2021-03-16T13:22:06.801" v="11" actId="20577"/>
        <pc:sldMkLst>
          <pc:docMk/>
          <pc:sldMk cId="510453146" sldId="258"/>
        </pc:sldMkLst>
        <pc:spChg chg="mod">
          <ac:chgData name="Amy Bell" userId="S::amy@climatenorthernireland.org.uk::651db02a-3ee0-4103-8497-fa13717cf548" providerId="AD" clId="Web-{0AB99695-7997-F86E-DEA2-4996D539D45D}" dt="2021-03-16T13:22:06.801" v="11" actId="20577"/>
          <ac:spMkLst>
            <pc:docMk/>
            <pc:sldMk cId="510453146" sldId="258"/>
            <ac:spMk id="4" creationId="{4C841492-4E1F-4CB9-9B8B-FD45CB46EEB2}"/>
          </ac:spMkLst>
        </pc:spChg>
      </pc:sldChg>
    </pc:docChg>
  </pc:docChgLst>
  <pc:docChgLst>
    <pc:chgData name="Erin Walker" userId="S::erin@climatenorthernireland.org.uk::44b9bdd0-561a-40f6-b07f-dfa0dfca5d8b" providerId="AD" clId="Web-{537D5026-6918-4CE7-D430-58389F406ECF}"/>
    <pc:docChg chg="modSld">
      <pc:chgData name="Erin Walker" userId="S::erin@climatenorthernireland.org.uk::44b9bdd0-561a-40f6-b07f-dfa0dfca5d8b" providerId="AD" clId="Web-{537D5026-6918-4CE7-D430-58389F406ECF}" dt="2023-02-02T16:55:01.259" v="14" actId="1076"/>
      <pc:docMkLst>
        <pc:docMk/>
      </pc:docMkLst>
      <pc:sldChg chg="delSp modSp">
        <pc:chgData name="Erin Walker" userId="S::erin@climatenorthernireland.org.uk::44b9bdd0-561a-40f6-b07f-dfa0dfca5d8b" providerId="AD" clId="Web-{537D5026-6918-4CE7-D430-58389F406ECF}" dt="2023-02-02T16:53:04.332" v="4"/>
        <pc:sldMkLst>
          <pc:docMk/>
          <pc:sldMk cId="45452263" sldId="261"/>
        </pc:sldMkLst>
        <pc:spChg chg="mod">
          <ac:chgData name="Erin Walker" userId="S::erin@climatenorthernireland.org.uk::44b9bdd0-561a-40f6-b07f-dfa0dfca5d8b" providerId="AD" clId="Web-{537D5026-6918-4CE7-D430-58389F406ECF}" dt="2023-02-02T16:53:04.332" v="4"/>
          <ac:spMkLst>
            <pc:docMk/>
            <pc:sldMk cId="45452263" sldId="261"/>
            <ac:spMk id="6" creationId="{00000000-0000-0000-0000-000000000000}"/>
          </ac:spMkLst>
        </pc:spChg>
        <pc:picChg chg="del">
          <ac:chgData name="Erin Walker" userId="S::erin@climatenorthernireland.org.uk::44b9bdd0-561a-40f6-b07f-dfa0dfca5d8b" providerId="AD" clId="Web-{537D5026-6918-4CE7-D430-58389F406ECF}" dt="2023-02-02T16:52:13.893" v="0"/>
          <ac:picMkLst>
            <pc:docMk/>
            <pc:sldMk cId="45452263" sldId="261"/>
            <ac:picMk id="4" creationId="{34F297EF-6049-9477-88FB-98D73C85D539}"/>
          </ac:picMkLst>
        </pc:picChg>
      </pc:sldChg>
      <pc:sldChg chg="modSp">
        <pc:chgData name="Erin Walker" userId="S::erin@climatenorthernireland.org.uk::44b9bdd0-561a-40f6-b07f-dfa0dfca5d8b" providerId="AD" clId="Web-{537D5026-6918-4CE7-D430-58389F406ECF}" dt="2023-02-02T16:54:16.195" v="12" actId="20577"/>
        <pc:sldMkLst>
          <pc:docMk/>
          <pc:sldMk cId="2508074554" sldId="273"/>
        </pc:sldMkLst>
        <pc:spChg chg="mod">
          <ac:chgData name="Erin Walker" userId="S::erin@climatenorthernireland.org.uk::44b9bdd0-561a-40f6-b07f-dfa0dfca5d8b" providerId="AD" clId="Web-{537D5026-6918-4CE7-D430-58389F406ECF}" dt="2023-02-02T16:54:16.195" v="12" actId="20577"/>
          <ac:spMkLst>
            <pc:docMk/>
            <pc:sldMk cId="2508074554" sldId="273"/>
            <ac:spMk id="11" creationId="{00000000-0000-0000-0000-000000000000}"/>
          </ac:spMkLst>
        </pc:spChg>
      </pc:sldChg>
      <pc:sldChg chg="modSp">
        <pc:chgData name="Erin Walker" userId="S::erin@climatenorthernireland.org.uk::44b9bdd0-561a-40f6-b07f-dfa0dfca5d8b" providerId="AD" clId="Web-{537D5026-6918-4CE7-D430-58389F406ECF}" dt="2023-02-02T16:52:58.004" v="3"/>
        <pc:sldMkLst>
          <pc:docMk/>
          <pc:sldMk cId="2209635829" sldId="287"/>
        </pc:sldMkLst>
        <pc:spChg chg="mod">
          <ac:chgData name="Erin Walker" userId="S::erin@climatenorthernireland.org.uk::44b9bdd0-561a-40f6-b07f-dfa0dfca5d8b" providerId="AD" clId="Web-{537D5026-6918-4CE7-D430-58389F406ECF}" dt="2023-02-02T16:52:52.973" v="1"/>
          <ac:spMkLst>
            <pc:docMk/>
            <pc:sldMk cId="2209635829" sldId="287"/>
            <ac:spMk id="14" creationId="{00000000-0000-0000-0000-000000000000}"/>
          </ac:spMkLst>
        </pc:spChg>
        <pc:spChg chg="mod">
          <ac:chgData name="Erin Walker" userId="S::erin@climatenorthernireland.org.uk::44b9bdd0-561a-40f6-b07f-dfa0dfca5d8b" providerId="AD" clId="Web-{537D5026-6918-4CE7-D430-58389F406ECF}" dt="2023-02-02T16:52:55.504" v="2"/>
          <ac:spMkLst>
            <pc:docMk/>
            <pc:sldMk cId="2209635829" sldId="287"/>
            <ac:spMk id="15" creationId="{00000000-0000-0000-0000-000000000000}"/>
          </ac:spMkLst>
        </pc:spChg>
        <pc:spChg chg="mod">
          <ac:chgData name="Erin Walker" userId="S::erin@climatenorthernireland.org.uk::44b9bdd0-561a-40f6-b07f-dfa0dfca5d8b" providerId="AD" clId="Web-{537D5026-6918-4CE7-D430-58389F406ECF}" dt="2023-02-02T16:52:58.004" v="3"/>
          <ac:spMkLst>
            <pc:docMk/>
            <pc:sldMk cId="2209635829" sldId="287"/>
            <ac:spMk id="16" creationId="{00000000-0000-0000-0000-000000000000}"/>
          </ac:spMkLst>
        </pc:spChg>
      </pc:sldChg>
      <pc:sldChg chg="modSp">
        <pc:chgData name="Erin Walker" userId="S::erin@climatenorthernireland.org.uk::44b9bdd0-561a-40f6-b07f-dfa0dfca5d8b" providerId="AD" clId="Web-{537D5026-6918-4CE7-D430-58389F406ECF}" dt="2023-02-02T16:53:55.553" v="9" actId="20577"/>
        <pc:sldMkLst>
          <pc:docMk/>
          <pc:sldMk cId="1284265725" sldId="292"/>
        </pc:sldMkLst>
        <pc:spChg chg="mod">
          <ac:chgData name="Erin Walker" userId="S::erin@climatenorthernireland.org.uk::44b9bdd0-561a-40f6-b07f-dfa0dfca5d8b" providerId="AD" clId="Web-{537D5026-6918-4CE7-D430-58389F406ECF}" dt="2023-02-02T16:53:55.553" v="9" actId="20577"/>
          <ac:spMkLst>
            <pc:docMk/>
            <pc:sldMk cId="1284265725" sldId="292"/>
            <ac:spMk id="11" creationId="{00000000-0000-0000-0000-000000000000}"/>
          </ac:spMkLst>
        </pc:spChg>
      </pc:sldChg>
      <pc:sldChg chg="modSp">
        <pc:chgData name="Erin Walker" userId="S::erin@climatenorthernireland.org.uk::44b9bdd0-561a-40f6-b07f-dfa0dfca5d8b" providerId="AD" clId="Web-{537D5026-6918-4CE7-D430-58389F406ECF}" dt="2023-02-02T16:55:01.259" v="14" actId="1076"/>
        <pc:sldMkLst>
          <pc:docMk/>
          <pc:sldMk cId="3762160627" sldId="297"/>
        </pc:sldMkLst>
        <pc:picChg chg="mod">
          <ac:chgData name="Erin Walker" userId="S::erin@climatenorthernireland.org.uk::44b9bdd0-561a-40f6-b07f-dfa0dfca5d8b" providerId="AD" clId="Web-{537D5026-6918-4CE7-D430-58389F406ECF}" dt="2023-02-02T16:55:01.259" v="14" actId="1076"/>
          <ac:picMkLst>
            <pc:docMk/>
            <pc:sldMk cId="3762160627" sldId="297"/>
            <ac:picMk id="8" creationId="{5A51D4D2-B931-472F-BF8E-BF7DE8A9108C}"/>
          </ac:picMkLst>
        </pc:picChg>
      </pc:sldChg>
    </pc:docChg>
  </pc:docChgLst>
  <pc:docChgLst>
    <pc:chgData name="Stephen Jones" userId="S::stephenjones@climatenorthernireland.org.uk::be7df4c9-3e22-42e6-b64a-fa8682f81ced" providerId="AD" clId="Web-{8E71B59F-2054-B000-E8E7-9DD55657C955}"/>
    <pc:docChg chg="addSld modSld">
      <pc:chgData name="Stephen Jones" userId="S::stephenjones@climatenorthernireland.org.uk::be7df4c9-3e22-42e6-b64a-fa8682f81ced" providerId="AD" clId="Web-{8E71B59F-2054-B000-E8E7-9DD55657C955}" dt="2021-03-18T10:44:56.451" v="15" actId="1076"/>
      <pc:docMkLst>
        <pc:docMk/>
      </pc:docMkLst>
      <pc:sldChg chg="modSp">
        <pc:chgData name="Stephen Jones" userId="S::stephenjones@climatenorthernireland.org.uk::be7df4c9-3e22-42e6-b64a-fa8682f81ced" providerId="AD" clId="Web-{8E71B59F-2054-B000-E8E7-9DD55657C955}" dt="2021-03-18T10:43:59.949" v="5" actId="20577"/>
        <pc:sldMkLst>
          <pc:docMk/>
          <pc:sldMk cId="671361613" sldId="279"/>
        </pc:sldMkLst>
        <pc:spChg chg="mod">
          <ac:chgData name="Stephen Jones" userId="S::stephenjones@climatenorthernireland.org.uk::be7df4c9-3e22-42e6-b64a-fa8682f81ced" providerId="AD" clId="Web-{8E71B59F-2054-B000-E8E7-9DD55657C955}" dt="2021-03-18T10:43:59.949" v="5" actId="20577"/>
          <ac:spMkLst>
            <pc:docMk/>
            <pc:sldMk cId="671361613" sldId="279"/>
            <ac:spMk id="4" creationId="{4C841492-4E1F-4CB9-9B8B-FD45CB46EEB2}"/>
          </ac:spMkLst>
        </pc:spChg>
      </pc:sldChg>
      <pc:sldChg chg="delSp modSp add replId">
        <pc:chgData name="Stephen Jones" userId="S::stephenjones@climatenorthernireland.org.uk::be7df4c9-3e22-42e6-b64a-fa8682f81ced" providerId="AD" clId="Web-{8E71B59F-2054-B000-E8E7-9DD55657C955}" dt="2021-03-18T10:44:56.451" v="15" actId="1076"/>
        <pc:sldMkLst>
          <pc:docMk/>
          <pc:sldMk cId="2097764205" sldId="286"/>
        </pc:sldMkLst>
        <pc:spChg chg="mod">
          <ac:chgData name="Stephen Jones" userId="S::stephenjones@climatenorthernireland.org.uk::be7df4c9-3e22-42e6-b64a-fa8682f81ced" providerId="AD" clId="Web-{8E71B59F-2054-B000-E8E7-9DD55657C955}" dt="2021-03-18T10:44:56.451" v="15" actId="1076"/>
          <ac:spMkLst>
            <pc:docMk/>
            <pc:sldMk cId="2097764205" sldId="286"/>
            <ac:spMk id="4" creationId="{4C841492-4E1F-4CB9-9B8B-FD45CB46EEB2}"/>
          </ac:spMkLst>
        </pc:spChg>
        <pc:graphicFrameChg chg="del mod modGraphic">
          <ac:chgData name="Stephen Jones" userId="S::stephenjones@climatenorthernireland.org.uk::be7df4c9-3e22-42e6-b64a-fa8682f81ced" providerId="AD" clId="Web-{8E71B59F-2054-B000-E8E7-9DD55657C955}" dt="2021-03-18T10:44:16.262" v="9"/>
          <ac:graphicFrameMkLst>
            <pc:docMk/>
            <pc:sldMk cId="2097764205" sldId="286"/>
            <ac:graphicFrameMk id="3" creationId="{00000000-0000-0000-0000-000000000000}"/>
          </ac:graphicFrameMkLst>
        </pc:graphicFrameChg>
      </pc:sldChg>
    </pc:docChg>
  </pc:docChgLst>
  <pc:docChgLst>
    <pc:chgData name="Stephen Jones" userId="S::stephenjones@climatenorthernireland.org.uk::be7df4c9-3e22-42e6-b64a-fa8682f81ced" providerId="AD" clId="Web-{F75EB14C-20B8-F1D2-9F1D-A3824FC84945}"/>
    <pc:docChg chg="modSld">
      <pc:chgData name="Stephen Jones" userId="S::stephenjones@climatenorthernireland.org.uk::be7df4c9-3e22-42e6-b64a-fa8682f81ced" providerId="AD" clId="Web-{F75EB14C-20B8-F1D2-9F1D-A3824FC84945}" dt="2021-03-16T13:26:25.368" v="28" actId="20577"/>
      <pc:docMkLst>
        <pc:docMk/>
      </pc:docMkLst>
      <pc:sldChg chg="modSp">
        <pc:chgData name="Stephen Jones" userId="S::stephenjones@climatenorthernireland.org.uk::be7df4c9-3e22-42e6-b64a-fa8682f81ced" providerId="AD" clId="Web-{F75EB14C-20B8-F1D2-9F1D-A3824FC84945}" dt="2021-03-16T13:26:25.368" v="28" actId="20577"/>
        <pc:sldMkLst>
          <pc:docMk/>
          <pc:sldMk cId="510453146" sldId="258"/>
        </pc:sldMkLst>
        <pc:spChg chg="mod">
          <ac:chgData name="Stephen Jones" userId="S::stephenjones@climatenorthernireland.org.uk::be7df4c9-3e22-42e6-b64a-fa8682f81ced" providerId="AD" clId="Web-{F75EB14C-20B8-F1D2-9F1D-A3824FC84945}" dt="2021-03-16T13:01:34.732" v="0" actId="20577"/>
          <ac:spMkLst>
            <pc:docMk/>
            <pc:sldMk cId="510453146" sldId="258"/>
            <ac:spMk id="2" creationId="{4F142C8A-B75A-49C3-8BAB-0E75C3BB41A2}"/>
          </ac:spMkLst>
        </pc:spChg>
        <pc:spChg chg="mod">
          <ac:chgData name="Stephen Jones" userId="S::stephenjones@climatenorthernireland.org.uk::be7df4c9-3e22-42e6-b64a-fa8682f81ced" providerId="AD" clId="Web-{F75EB14C-20B8-F1D2-9F1D-A3824FC84945}" dt="2021-03-16T13:26:25.368" v="28" actId="20577"/>
          <ac:spMkLst>
            <pc:docMk/>
            <pc:sldMk cId="510453146" sldId="258"/>
            <ac:spMk id="4" creationId="{4C841492-4E1F-4CB9-9B8B-FD45CB46EEB2}"/>
          </ac:spMkLst>
        </pc:spChg>
      </pc:sldChg>
    </pc:docChg>
  </pc:docChgLst>
  <pc:docChgLst>
    <pc:chgData name="Amy Bell" userId="S::amy@climatenorthernireland.org.uk::651db02a-3ee0-4103-8497-fa13717cf548" providerId="AD" clId="Web-{1B37ACA1-72F5-32CA-956D-AECAFF177AE9}"/>
    <pc:docChg chg="addSld delSld modSld sldOrd">
      <pc:chgData name="Amy Bell" userId="S::amy@climatenorthernireland.org.uk::651db02a-3ee0-4103-8497-fa13717cf548" providerId="AD" clId="Web-{1B37ACA1-72F5-32CA-956D-AECAFF177AE9}" dt="2021-03-16T16:59:59.164" v="777" actId="20577"/>
      <pc:docMkLst>
        <pc:docMk/>
      </pc:docMkLst>
      <pc:sldChg chg="modSp">
        <pc:chgData name="Amy Bell" userId="S::amy@climatenorthernireland.org.uk::651db02a-3ee0-4103-8497-fa13717cf548" providerId="AD" clId="Web-{1B37ACA1-72F5-32CA-956D-AECAFF177AE9}" dt="2021-03-16T16:17:38.843" v="124" actId="20577"/>
        <pc:sldMkLst>
          <pc:docMk/>
          <pc:sldMk cId="109857222" sldId="256"/>
        </pc:sldMkLst>
        <pc:spChg chg="mod">
          <ac:chgData name="Amy Bell" userId="S::amy@climatenorthernireland.org.uk::651db02a-3ee0-4103-8497-fa13717cf548" providerId="AD" clId="Web-{1B37ACA1-72F5-32CA-956D-AECAFF177AE9}" dt="2021-03-16T16:17:38.843" v="124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Amy Bell" userId="S::amy@climatenorthernireland.org.uk::651db02a-3ee0-4103-8497-fa13717cf548" providerId="AD" clId="Web-{1B37ACA1-72F5-32CA-956D-AECAFF177AE9}" dt="2021-03-16T16:16:54.232" v="87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">
        <pc:chgData name="Amy Bell" userId="S::amy@climatenorthernireland.org.uk::651db02a-3ee0-4103-8497-fa13717cf548" providerId="AD" clId="Web-{1B37ACA1-72F5-32CA-956D-AECAFF177AE9}" dt="2021-03-16T16:17:56.640" v="126" actId="20577"/>
        <pc:sldMkLst>
          <pc:docMk/>
          <pc:sldMk cId="510453146" sldId="258"/>
        </pc:sldMkLst>
        <pc:spChg chg="mod">
          <ac:chgData name="Amy Bell" userId="S::amy@climatenorthernireland.org.uk::651db02a-3ee0-4103-8497-fa13717cf548" providerId="AD" clId="Web-{1B37ACA1-72F5-32CA-956D-AECAFF177AE9}" dt="2021-03-16T16:17:56.640" v="126" actId="20577"/>
          <ac:spMkLst>
            <pc:docMk/>
            <pc:sldMk cId="510453146" sldId="258"/>
            <ac:spMk id="4" creationId="{4C841492-4E1F-4CB9-9B8B-FD45CB46EEB2}"/>
          </ac:spMkLst>
        </pc:spChg>
      </pc:sldChg>
      <pc:sldChg chg="modSp add replId">
        <pc:chgData name="Amy Bell" userId="S::amy@climatenorthernireland.org.uk::651db02a-3ee0-4103-8497-fa13717cf548" providerId="AD" clId="Web-{1B37ACA1-72F5-32CA-956D-AECAFF177AE9}" dt="2021-03-16T16:17:05.514" v="105" actId="20577"/>
        <pc:sldMkLst>
          <pc:docMk/>
          <pc:sldMk cId="45452263" sldId="261"/>
        </pc:sldMkLst>
        <pc:spChg chg="mod">
          <ac:chgData name="Amy Bell" userId="S::amy@climatenorthernireland.org.uk::651db02a-3ee0-4103-8497-fa13717cf548" providerId="AD" clId="Web-{1B37ACA1-72F5-32CA-956D-AECAFF177AE9}" dt="2021-03-16T16:17:05.514" v="105" actId="20577"/>
          <ac:spMkLst>
            <pc:docMk/>
            <pc:sldMk cId="45452263" sldId="261"/>
            <ac:spMk id="3" creationId="{00000000-0000-0000-0000-000000000000}"/>
          </ac:spMkLst>
        </pc:spChg>
      </pc:sldChg>
      <pc:sldChg chg="add del replId">
        <pc:chgData name="Amy Bell" userId="S::amy@climatenorthernireland.org.uk::651db02a-3ee0-4103-8497-fa13717cf548" providerId="AD" clId="Web-{1B37ACA1-72F5-32CA-956D-AECAFF177AE9}" dt="2021-03-16T16:16:20.575" v="65"/>
        <pc:sldMkLst>
          <pc:docMk/>
          <pc:sldMk cId="3526558285" sldId="261"/>
        </pc:sldMkLst>
      </pc:sldChg>
      <pc:sldChg chg="addSp delSp modSp new ord">
        <pc:chgData name="Amy Bell" userId="S::amy@climatenorthernireland.org.uk::651db02a-3ee0-4103-8497-fa13717cf548" providerId="AD" clId="Web-{1B37ACA1-72F5-32CA-956D-AECAFF177AE9}" dt="2021-03-16T16:59:59.164" v="777" actId="20577"/>
        <pc:sldMkLst>
          <pc:docMk/>
          <pc:sldMk cId="1055044210" sldId="262"/>
        </pc:sldMkLst>
        <pc:spChg chg="del">
          <ac:chgData name="Amy Bell" userId="S::amy@climatenorthernireland.org.uk::651db02a-3ee0-4103-8497-fa13717cf548" providerId="AD" clId="Web-{1B37ACA1-72F5-32CA-956D-AECAFF177AE9}" dt="2021-03-16T16:18:21.359" v="129"/>
          <ac:spMkLst>
            <pc:docMk/>
            <pc:sldMk cId="1055044210" sldId="262"/>
            <ac:spMk id="2" creationId="{33C321B9-DDE9-406F-9A29-E2B93F443BD2}"/>
          </ac:spMkLst>
        </pc:spChg>
        <pc:spChg chg="del">
          <ac:chgData name="Amy Bell" userId="S::amy@climatenorthernireland.org.uk::651db02a-3ee0-4103-8497-fa13717cf548" providerId="AD" clId="Web-{1B37ACA1-72F5-32CA-956D-AECAFF177AE9}" dt="2021-03-16T16:18:24.609" v="130"/>
          <ac:spMkLst>
            <pc:docMk/>
            <pc:sldMk cId="1055044210" sldId="262"/>
            <ac:spMk id="3" creationId="{51A53AC0-B099-4BB0-9547-FDC8BB4E430D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28:59.811" v="263"/>
          <ac:spMkLst>
            <pc:docMk/>
            <pc:sldMk cId="1055044210" sldId="262"/>
            <ac:spMk id="4" creationId="{E8AAFA46-D4E5-4420-B940-D3518D228FAA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42:30.969" v="449"/>
          <ac:spMkLst>
            <pc:docMk/>
            <pc:sldMk cId="1055044210" sldId="262"/>
            <ac:spMk id="16" creationId="{BD764E11-2586-4052-B59B-0B2218754962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42:32.610" v="450"/>
          <ac:spMkLst>
            <pc:docMk/>
            <pc:sldMk cId="1055044210" sldId="262"/>
            <ac:spMk id="17" creationId="{012216C9-CAE8-4541-83B1-2609039BE0CE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42:34.485" v="451"/>
          <ac:spMkLst>
            <pc:docMk/>
            <pc:sldMk cId="1055044210" sldId="262"/>
            <ac:spMk id="18" creationId="{5637A915-DF99-4F17-BE15-763B88CD5D5B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43:04.017" v="457" actId="20577"/>
          <ac:spMkLst>
            <pc:docMk/>
            <pc:sldMk cId="1055044210" sldId="262"/>
            <ac:spMk id="19" creationId="{8C3024DE-DB45-463C-8657-049F82ECA375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42:38.142" v="453"/>
          <ac:spMkLst>
            <pc:docMk/>
            <pc:sldMk cId="1055044210" sldId="262"/>
            <ac:spMk id="20" creationId="{8D591EA2-2D26-4AAE-9A1D-B77BFABF552B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27:15.262" v="214"/>
          <ac:spMkLst>
            <pc:docMk/>
            <pc:sldMk cId="1055044210" sldId="262"/>
            <ac:spMk id="21" creationId="{1E6CFD76-977C-4FBA-9100-037C43E05A03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43:12.580" v="458"/>
          <ac:spMkLst>
            <pc:docMk/>
            <pc:sldMk cId="1055044210" sldId="262"/>
            <ac:spMk id="22" creationId="{779E2F17-5236-429A-8BC3-7AD0C015A87A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29:48.655" v="272"/>
          <ac:spMkLst>
            <pc:docMk/>
            <pc:sldMk cId="1055044210" sldId="262"/>
            <ac:spMk id="23" creationId="{040E7CB5-6BAF-4D78-8E39-422257E33FDA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30:20.641" v="280"/>
          <ac:spMkLst>
            <pc:docMk/>
            <pc:sldMk cId="1055044210" sldId="262"/>
            <ac:spMk id="24" creationId="{44EDEEDA-C2E0-4D54-BF03-8EBC7D7BB9C8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31:22.392" v="293"/>
          <ac:spMkLst>
            <pc:docMk/>
            <pc:sldMk cId="1055044210" sldId="262"/>
            <ac:spMk id="25" creationId="{4F94E60A-A74E-4CFE-9535-1476D6C88E29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34:15.568" v="302"/>
          <ac:spMkLst>
            <pc:docMk/>
            <pc:sldMk cId="1055044210" sldId="262"/>
            <ac:spMk id="26" creationId="{53C9DE72-633F-49C0-A794-A585EBEBCAF0}"/>
          </ac:spMkLst>
        </pc:spChg>
        <pc:spChg chg="add mod ord">
          <ac:chgData name="Amy Bell" userId="S::amy@climatenorthernireland.org.uk::651db02a-3ee0-4103-8497-fa13717cf548" providerId="AD" clId="Web-{1B37ACA1-72F5-32CA-956D-AECAFF177AE9}" dt="2021-03-16T16:43:14.611" v="459"/>
          <ac:spMkLst>
            <pc:docMk/>
            <pc:sldMk cId="1055044210" sldId="262"/>
            <ac:spMk id="27" creationId="{FB6286FA-9DDB-48C5-90B9-1B91437FCD60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42:24.516" v="446"/>
          <ac:spMkLst>
            <pc:docMk/>
            <pc:sldMk cId="1055044210" sldId="262"/>
            <ac:spMk id="28" creationId="{AF2BD7B7-EE02-4BF5-91B4-DE049EF4A4D4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42:26.329" v="447"/>
          <ac:spMkLst>
            <pc:docMk/>
            <pc:sldMk cId="1055044210" sldId="262"/>
            <ac:spMk id="29" creationId="{CE26E209-02C2-4CD1-ACEB-2E8A5008F8E4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38:13.558" v="378"/>
          <ac:spMkLst>
            <pc:docMk/>
            <pc:sldMk cId="1055044210" sldId="262"/>
            <ac:spMk id="30" creationId="{CC2D1E48-9F58-4A81-98B2-98CD8141739D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42:49.767" v="455" actId="20577"/>
          <ac:spMkLst>
            <pc:docMk/>
            <pc:sldMk cId="1055044210" sldId="262"/>
            <ac:spMk id="31" creationId="{CAB4A516-9203-46DD-8457-476B88DE2704}"/>
          </ac:spMkLst>
        </pc:spChg>
        <pc:spChg chg="add del mod">
          <ac:chgData name="Amy Bell" userId="S::amy@climatenorthernireland.org.uk::651db02a-3ee0-4103-8497-fa13717cf548" providerId="AD" clId="Web-{1B37ACA1-72F5-32CA-956D-AECAFF177AE9}" dt="2021-03-16T16:45:22.973" v="487"/>
          <ac:spMkLst>
            <pc:docMk/>
            <pc:sldMk cId="1055044210" sldId="262"/>
            <ac:spMk id="33" creationId="{21B9998D-A82F-4175-B676-69F30DA2C1E6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59:21.007" v="775" actId="1076"/>
          <ac:spMkLst>
            <pc:docMk/>
            <pc:sldMk cId="1055044210" sldId="262"/>
            <ac:spMk id="34" creationId="{1DA03965-9273-4E35-A149-275F9C1EA6BE}"/>
          </ac:spMkLst>
        </pc:spChg>
        <pc:spChg chg="add del">
          <ac:chgData name="Amy Bell" userId="S::amy@climatenorthernireland.org.uk::651db02a-3ee0-4103-8497-fa13717cf548" providerId="AD" clId="Web-{1B37ACA1-72F5-32CA-956D-AECAFF177AE9}" dt="2021-03-16T16:45:49.599" v="491"/>
          <ac:spMkLst>
            <pc:docMk/>
            <pc:sldMk cId="1055044210" sldId="262"/>
            <ac:spMk id="35" creationId="{D9FD7C42-D2BB-4DAC-AE23-CD60FCD76749}"/>
          </ac:spMkLst>
        </pc:spChg>
        <pc:spChg chg="add mod">
          <ac:chgData name="Amy Bell" userId="S::amy@climatenorthernireland.org.uk::651db02a-3ee0-4103-8497-fa13717cf548" providerId="AD" clId="Web-{1B37ACA1-72F5-32CA-956D-AECAFF177AE9}" dt="2021-03-16T16:59:59.164" v="777" actId="20577"/>
          <ac:spMkLst>
            <pc:docMk/>
            <pc:sldMk cId="1055044210" sldId="262"/>
            <ac:spMk id="36" creationId="{8C7E320E-73E5-452B-9058-D3E54C96C4C9}"/>
          </ac:spMkLst>
        </pc:spChg>
        <pc:grpChg chg="add mod">
          <ac:chgData name="Amy Bell" userId="S::amy@climatenorthernireland.org.uk::651db02a-3ee0-4103-8497-fa13717cf548" providerId="AD" clId="Web-{1B37ACA1-72F5-32CA-956D-AECAFF177AE9}" dt="2021-03-16T16:59:10.226" v="773" actId="1076"/>
          <ac:grpSpMkLst>
            <pc:docMk/>
            <pc:sldMk cId="1055044210" sldId="262"/>
            <ac:grpSpMk id="32" creationId="{55989AE3-7E1A-4FC9-BF3A-84F5A155CC6B}"/>
          </ac:grpSpMkLst>
        </pc:grpChg>
        <pc:graphicFrameChg chg="add del mod modGraphic">
          <ac:chgData name="Amy Bell" userId="S::amy@climatenorthernireland.org.uk::651db02a-3ee0-4103-8497-fa13717cf548" providerId="AD" clId="Web-{1B37ACA1-72F5-32CA-956D-AECAFF177AE9}" dt="2021-03-16T16:21:13.144" v="148"/>
          <ac:graphicFrameMkLst>
            <pc:docMk/>
            <pc:sldMk cId="1055044210" sldId="262"/>
            <ac:graphicFrameMk id="5" creationId="{1D68D6B8-F87C-48B8-8730-03945AE0CFCA}"/>
          </ac:graphicFrameMkLst>
        </pc:graphicFrameChg>
      </pc:sldChg>
      <pc:sldChg chg="add del replId">
        <pc:chgData name="Amy Bell" userId="S::amy@climatenorthernireland.org.uk::651db02a-3ee0-4103-8497-fa13717cf548" providerId="AD" clId="Web-{1B37ACA1-72F5-32CA-956D-AECAFF177AE9}" dt="2021-03-16T16:16:16.747" v="63"/>
        <pc:sldMkLst>
          <pc:docMk/>
          <pc:sldMk cId="1794842563" sldId="262"/>
        </pc:sldMkLst>
      </pc:sldChg>
    </pc:docChg>
  </pc:docChgLst>
  <pc:docChgLst>
    <pc:chgData name="Stephen Jones" userId="S::stephenjones@climatenorthernireland.org.uk::be7df4c9-3e22-42e6-b64a-fa8682f81ced" providerId="AD" clId="Web-{34329881-B678-A8D3-058A-C63C424FCB54}"/>
    <pc:docChg chg="addSld modSld">
      <pc:chgData name="Stephen Jones" userId="S::stephenjones@climatenorthernireland.org.uk::be7df4c9-3e22-42e6-b64a-fa8682f81ced" providerId="AD" clId="Web-{34329881-B678-A8D3-058A-C63C424FCB54}" dt="2021-03-19T15:01:09.811" v="70"/>
      <pc:docMkLst>
        <pc:docMk/>
      </pc:docMkLst>
      <pc:sldChg chg="addSp delSp modSp new mod setBg">
        <pc:chgData name="Stephen Jones" userId="S::stephenjones@climatenorthernireland.org.uk::be7df4c9-3e22-42e6-b64a-fa8682f81ced" providerId="AD" clId="Web-{34329881-B678-A8D3-058A-C63C424FCB54}" dt="2021-03-19T15:01:09.811" v="70"/>
        <pc:sldMkLst>
          <pc:docMk/>
          <pc:sldMk cId="4175243337" sldId="297"/>
        </pc:sldMkLst>
        <pc:spChg chg="mod">
          <ac:chgData name="Stephen Jones" userId="S::stephenjones@climatenorthernireland.org.uk::be7df4c9-3e22-42e6-b64a-fa8682f81ced" providerId="AD" clId="Web-{34329881-B678-A8D3-058A-C63C424FCB54}" dt="2021-03-19T15:01:09.811" v="70"/>
          <ac:spMkLst>
            <pc:docMk/>
            <pc:sldMk cId="4175243337" sldId="297"/>
            <ac:spMk id="2" creationId="{B15A2A83-4116-49F8-8DFE-CE204035B5FF}"/>
          </ac:spMkLst>
        </pc:spChg>
        <pc:spChg chg="del">
          <ac:chgData name="Stephen Jones" userId="S::stephenjones@climatenorthernireland.org.uk::be7df4c9-3e22-42e6-b64a-fa8682f81ced" providerId="AD" clId="Web-{34329881-B678-A8D3-058A-C63C424FCB54}" dt="2021-03-19T14:58:23.526" v="1"/>
          <ac:spMkLst>
            <pc:docMk/>
            <pc:sldMk cId="4175243337" sldId="297"/>
            <ac:spMk id="3" creationId="{4A1D26D7-F864-4E1F-BB07-FE956FB0EBD5}"/>
          </ac:spMkLst>
        </pc:spChg>
        <pc:spChg chg="add">
          <ac:chgData name="Stephen Jones" userId="S::stephenjones@climatenorthernireland.org.uk::be7df4c9-3e22-42e6-b64a-fa8682f81ced" providerId="AD" clId="Web-{34329881-B678-A8D3-058A-C63C424FCB54}" dt="2021-03-19T15:01:09.811" v="70"/>
          <ac:spMkLst>
            <pc:docMk/>
            <pc:sldMk cId="4175243337" sldId="297"/>
            <ac:spMk id="10" creationId="{D4771268-CB57-404A-9271-370EB28F6090}"/>
          </ac:spMkLst>
        </pc:spChg>
        <pc:graphicFrameChg chg="add mod ord modGraphic">
          <ac:chgData name="Stephen Jones" userId="S::stephenjones@climatenorthernireland.org.uk::be7df4c9-3e22-42e6-b64a-fa8682f81ced" providerId="AD" clId="Web-{34329881-B678-A8D3-058A-C63C424FCB54}" dt="2021-03-19T15:01:09.811" v="70"/>
          <ac:graphicFrameMkLst>
            <pc:docMk/>
            <pc:sldMk cId="4175243337" sldId="297"/>
            <ac:graphicFrameMk id="5" creationId="{0AA2B423-0730-4FD0-A9DA-D41A9FABE75E}"/>
          </ac:graphicFrameMkLst>
        </pc:graphicFrameChg>
      </pc:sldChg>
    </pc:docChg>
  </pc:docChgLst>
  <pc:docChgLst>
    <pc:chgData name="Stephen Jones" userId="S::stephenjones@climatenorthernireland.org.uk::be7df4c9-3e22-42e6-b64a-fa8682f81ced" providerId="AD" clId="Web-{9273B59F-C0C1-B000-BABE-F27C854F263F}"/>
    <pc:docChg chg="addSld delSld modSld">
      <pc:chgData name="Stephen Jones" userId="S::stephenjones@climatenorthernireland.org.uk::be7df4c9-3e22-42e6-b64a-fa8682f81ced" providerId="AD" clId="Web-{9273B59F-C0C1-B000-BABE-F27C854F263F}" dt="2021-03-18T11:17:01.112" v="3" actId="20577"/>
      <pc:docMkLst>
        <pc:docMk/>
      </pc:docMkLst>
      <pc:sldChg chg="modSp">
        <pc:chgData name="Stephen Jones" userId="S::stephenjones@climatenorthernireland.org.uk::be7df4c9-3e22-42e6-b64a-fa8682f81ced" providerId="AD" clId="Web-{9273B59F-C0C1-B000-BABE-F27C854F263F}" dt="2021-03-18T11:17:01.112" v="3" actId="20577"/>
        <pc:sldMkLst>
          <pc:docMk/>
          <pc:sldMk cId="45452263" sldId="261"/>
        </pc:sldMkLst>
        <pc:spChg chg="mod">
          <ac:chgData name="Stephen Jones" userId="S::stephenjones@climatenorthernireland.org.uk::be7df4c9-3e22-42e6-b64a-fa8682f81ced" providerId="AD" clId="Web-{9273B59F-C0C1-B000-BABE-F27C854F263F}" dt="2021-03-18T11:17:01.112" v="3" actId="20577"/>
          <ac:spMkLst>
            <pc:docMk/>
            <pc:sldMk cId="45452263" sldId="261"/>
            <ac:spMk id="3" creationId="{00000000-0000-0000-0000-000000000000}"/>
          </ac:spMkLst>
        </pc:spChg>
      </pc:sldChg>
      <pc:sldChg chg="add del replId">
        <pc:chgData name="Stephen Jones" userId="S::stephenjones@climatenorthernireland.org.uk::be7df4c9-3e22-42e6-b64a-fa8682f81ced" providerId="AD" clId="Web-{9273B59F-C0C1-B000-BABE-F27C854F263F}" dt="2021-03-18T11:16:55.112" v="1"/>
        <pc:sldMkLst>
          <pc:docMk/>
          <pc:sldMk cId="2663949247" sldId="287"/>
        </pc:sldMkLst>
      </pc:sldChg>
    </pc:docChg>
  </pc:docChgLst>
  <pc:docChgLst>
    <pc:chgData name="Amy Bell" userId="S::amy@climatenorthernireland.org.uk::651db02a-3ee0-4103-8497-fa13717cf548" providerId="AD" clId="Web-{2995350D-3A1B-42BC-B82E-472A7E2A3A77}"/>
    <pc:docChg chg="addSld modSld">
      <pc:chgData name="Amy Bell" userId="S::amy@climatenorthernireland.org.uk::651db02a-3ee0-4103-8497-fa13717cf548" providerId="AD" clId="Web-{2995350D-3A1B-42BC-B82E-472A7E2A3A77}" dt="2021-03-10T15:59:45.886" v="154" actId="20577"/>
      <pc:docMkLst>
        <pc:docMk/>
      </pc:docMkLst>
      <pc:sldChg chg="modSp mod modClrScheme chgLayout">
        <pc:chgData name="Amy Bell" userId="S::amy@climatenorthernireland.org.uk::651db02a-3ee0-4103-8497-fa13717cf548" providerId="AD" clId="Web-{2995350D-3A1B-42BC-B82E-472A7E2A3A77}" dt="2021-03-10T15:57:16.039" v="117" actId="20577"/>
        <pc:sldMkLst>
          <pc:docMk/>
          <pc:sldMk cId="109857222" sldId="256"/>
        </pc:sldMkLst>
        <pc:spChg chg="mod ord">
          <ac:chgData name="Amy Bell" userId="S::amy@climatenorthernireland.org.uk::651db02a-3ee0-4103-8497-fa13717cf548" providerId="AD" clId="Web-{2995350D-3A1B-42BC-B82E-472A7E2A3A77}" dt="2021-03-10T15:57:01.304" v="113" actId="20577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Amy Bell" userId="S::amy@climatenorthernireland.org.uk::651db02a-3ee0-4103-8497-fa13717cf548" providerId="AD" clId="Web-{2995350D-3A1B-42BC-B82E-472A7E2A3A77}" dt="2021-03-10T15:57:16.039" v="117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Amy Bell" userId="S::amy@climatenorthernireland.org.uk::651db02a-3ee0-4103-8497-fa13717cf548" providerId="AD" clId="Web-{2995350D-3A1B-42BC-B82E-472A7E2A3A77}" dt="2021-03-10T15:56:56.742" v="110" actId="20577"/>
        <pc:sldMkLst>
          <pc:docMk/>
          <pc:sldMk cId="2064904664" sldId="257"/>
        </pc:sldMkLst>
        <pc:spChg chg="mod">
          <ac:chgData name="Amy Bell" userId="S::amy@climatenorthernireland.org.uk::651db02a-3ee0-4103-8497-fa13717cf548" providerId="AD" clId="Web-{2995350D-3A1B-42BC-B82E-472A7E2A3A77}" dt="2021-03-10T15:56:45.132" v="106" actId="20577"/>
          <ac:spMkLst>
            <pc:docMk/>
            <pc:sldMk cId="2064904664" sldId="257"/>
            <ac:spMk id="2" creationId="{4F142C8A-B75A-49C3-8BAB-0E75C3BB41A2}"/>
          </ac:spMkLst>
        </pc:spChg>
        <pc:spChg chg="mod">
          <ac:chgData name="Amy Bell" userId="S::amy@climatenorthernireland.org.uk::651db02a-3ee0-4103-8497-fa13717cf548" providerId="AD" clId="Web-{2995350D-3A1B-42BC-B82E-472A7E2A3A77}" dt="2021-03-10T15:56:56.742" v="110" actId="20577"/>
          <ac:spMkLst>
            <pc:docMk/>
            <pc:sldMk cId="2064904664" sldId="257"/>
            <ac:spMk id="3" creationId="{8EA17A43-D243-40C9-8F04-1BCBA399EDBD}"/>
          </ac:spMkLst>
        </pc:spChg>
      </pc:sldChg>
      <pc:sldChg chg="addSp delSp modSp add replId">
        <pc:chgData name="Amy Bell" userId="S::amy@climatenorthernireland.org.uk::651db02a-3ee0-4103-8497-fa13717cf548" providerId="AD" clId="Web-{2995350D-3A1B-42BC-B82E-472A7E2A3A77}" dt="2021-03-10T15:59:04.713" v="148" actId="20577"/>
        <pc:sldMkLst>
          <pc:docMk/>
          <pc:sldMk cId="510453146" sldId="258"/>
        </pc:sldMkLst>
        <pc:spChg chg="mod">
          <ac:chgData name="Amy Bell" userId="S::amy@climatenorthernireland.org.uk::651db02a-3ee0-4103-8497-fa13717cf548" providerId="AD" clId="Web-{2995350D-3A1B-42BC-B82E-472A7E2A3A77}" dt="2021-03-10T15:57:36.836" v="122" actId="20577"/>
          <ac:spMkLst>
            <pc:docMk/>
            <pc:sldMk cId="510453146" sldId="258"/>
            <ac:spMk id="2" creationId="{4F142C8A-B75A-49C3-8BAB-0E75C3BB41A2}"/>
          </ac:spMkLst>
        </pc:spChg>
        <pc:spChg chg="del mod">
          <ac:chgData name="Amy Bell" userId="S::amy@climatenorthernireland.org.uk::651db02a-3ee0-4103-8497-fa13717cf548" providerId="AD" clId="Web-{2995350D-3A1B-42BC-B82E-472A7E2A3A77}" dt="2021-03-10T15:56:27.616" v="101"/>
          <ac:spMkLst>
            <pc:docMk/>
            <pc:sldMk cId="510453146" sldId="258"/>
            <ac:spMk id="3" creationId="{8EA17A43-D243-40C9-8F04-1BCBA399EDBD}"/>
          </ac:spMkLst>
        </pc:spChg>
        <pc:spChg chg="add mod">
          <ac:chgData name="Amy Bell" userId="S::amy@climatenorthernireland.org.uk::651db02a-3ee0-4103-8497-fa13717cf548" providerId="AD" clId="Web-{2995350D-3A1B-42BC-B82E-472A7E2A3A77}" dt="2021-03-10T15:59:04.713" v="148" actId="20577"/>
          <ac:spMkLst>
            <pc:docMk/>
            <pc:sldMk cId="510453146" sldId="258"/>
            <ac:spMk id="4" creationId="{4C841492-4E1F-4CB9-9B8B-FD45CB46EEB2}"/>
          </ac:spMkLst>
        </pc:spChg>
      </pc:sldChg>
      <pc:sldChg chg="modSp new">
        <pc:chgData name="Amy Bell" userId="S::amy@climatenorthernireland.org.uk::651db02a-3ee0-4103-8497-fa13717cf548" providerId="AD" clId="Web-{2995350D-3A1B-42BC-B82E-472A7E2A3A77}" dt="2021-03-10T15:59:45.886" v="154" actId="20577"/>
        <pc:sldMkLst>
          <pc:docMk/>
          <pc:sldMk cId="4061129848" sldId="259"/>
        </pc:sldMkLst>
        <pc:spChg chg="mod">
          <ac:chgData name="Amy Bell" userId="S::amy@climatenorthernireland.org.uk::651db02a-3ee0-4103-8497-fa13717cf548" providerId="AD" clId="Web-{2995350D-3A1B-42BC-B82E-472A7E2A3A77}" dt="2021-03-10T15:58:34.619" v="133" actId="20577"/>
          <ac:spMkLst>
            <pc:docMk/>
            <pc:sldMk cId="4061129848" sldId="259"/>
            <ac:spMk id="2" creationId="{F81599D7-A2B9-4EF5-BFCE-A97E3D255632}"/>
          </ac:spMkLst>
        </pc:spChg>
        <pc:spChg chg="mod">
          <ac:chgData name="Amy Bell" userId="S::amy@climatenorthernireland.org.uk::651db02a-3ee0-4103-8497-fa13717cf548" providerId="AD" clId="Web-{2995350D-3A1B-42BC-B82E-472A7E2A3A77}" dt="2021-03-10T15:59:45.886" v="154" actId="20577"/>
          <ac:spMkLst>
            <pc:docMk/>
            <pc:sldMk cId="4061129848" sldId="259"/>
            <ac:spMk id="3" creationId="{282D65E2-A6EF-4827-805D-0F8720F3F0C1}"/>
          </ac:spMkLst>
        </pc:spChg>
      </pc:sldChg>
    </pc:docChg>
  </pc:docChgLst>
  <pc:docChgLst>
    <pc:chgData name="Stephen Jones" userId="S::stephenjones@climatenorthernireland.org.uk::be7df4c9-3e22-42e6-b64a-fa8682f81ced" providerId="AD" clId="Web-{AC7D6ABD-D398-71A5-14E6-961F49F78C3B}"/>
    <pc:docChg chg="addSld modSld">
      <pc:chgData name="Stephen Jones" userId="S::stephenjones@climatenorthernireland.org.uk::be7df4c9-3e22-42e6-b64a-fa8682f81ced" providerId="AD" clId="Web-{AC7D6ABD-D398-71A5-14E6-961F49F78C3B}" dt="2021-03-18T11:24:40.302" v="4" actId="20577"/>
      <pc:docMkLst>
        <pc:docMk/>
      </pc:docMkLst>
      <pc:sldChg chg="modSp add replId">
        <pc:chgData name="Stephen Jones" userId="S::stephenjones@climatenorthernireland.org.uk::be7df4c9-3e22-42e6-b64a-fa8682f81ced" providerId="AD" clId="Web-{AC7D6ABD-D398-71A5-14E6-961F49F78C3B}" dt="2021-03-18T11:24:40.302" v="4" actId="20577"/>
        <pc:sldMkLst>
          <pc:docMk/>
          <pc:sldMk cId="660511259" sldId="287"/>
        </pc:sldMkLst>
        <pc:spChg chg="mod">
          <ac:chgData name="Stephen Jones" userId="S::stephenjones@climatenorthernireland.org.uk::be7df4c9-3e22-42e6-b64a-fa8682f81ced" providerId="AD" clId="Web-{AC7D6ABD-D398-71A5-14E6-961F49F78C3B}" dt="2021-03-18T11:24:40.302" v="4" actId="20577"/>
          <ac:spMkLst>
            <pc:docMk/>
            <pc:sldMk cId="660511259" sldId="287"/>
            <ac:spMk id="3" creationId="{00000000-0000-0000-0000-000000000000}"/>
          </ac:spMkLst>
        </pc:spChg>
      </pc:sldChg>
    </pc:docChg>
  </pc:docChgLst>
  <pc:docChgLst>
    <pc:chgData name="Stephen Jones" userId="S::stephenjones@climatenorthernireland.org.uk::be7df4c9-3e22-42e6-b64a-fa8682f81ced" providerId="AD" clId="Web-{FECFB679-1248-0FC0-6BA6-2EDE901653C8}"/>
    <pc:docChg chg="addSld modSld sldOrd addMainMaster">
      <pc:chgData name="Stephen Jones" userId="S::stephenjones@climatenorthernireland.org.uk::be7df4c9-3e22-42e6-b64a-fa8682f81ced" providerId="AD" clId="Web-{FECFB679-1248-0FC0-6BA6-2EDE901653C8}" dt="2021-03-16T00:01:09.258" v="16" actId="20577"/>
      <pc:docMkLst>
        <pc:docMk/>
      </pc:docMkLst>
      <pc:sldChg chg="modSp ord">
        <pc:chgData name="Stephen Jones" userId="S::stephenjones@climatenorthernireland.org.uk::be7df4c9-3e22-42e6-b64a-fa8682f81ced" providerId="AD" clId="Web-{FECFB679-1248-0FC0-6BA6-2EDE901653C8}" dt="2021-03-16T00:01:09.258" v="16" actId="20577"/>
        <pc:sldMkLst>
          <pc:docMk/>
          <pc:sldMk cId="510453146" sldId="258"/>
        </pc:sldMkLst>
        <pc:spChg chg="mod">
          <ac:chgData name="Stephen Jones" userId="S::stephenjones@climatenorthernireland.org.uk::be7df4c9-3e22-42e6-b64a-fa8682f81ced" providerId="AD" clId="Web-{FECFB679-1248-0FC0-6BA6-2EDE901653C8}" dt="2021-03-16T00:01:09.258" v="16" actId="20577"/>
          <ac:spMkLst>
            <pc:docMk/>
            <pc:sldMk cId="510453146" sldId="258"/>
            <ac:spMk id="4" creationId="{4C841492-4E1F-4CB9-9B8B-FD45CB46EEB2}"/>
          </ac:spMkLst>
        </pc:spChg>
      </pc:sldChg>
      <pc:sldChg chg="add ord">
        <pc:chgData name="Stephen Jones" userId="S::stephenjones@climatenorthernireland.org.uk::be7df4c9-3e22-42e6-b64a-fa8682f81ced" providerId="AD" clId="Web-{FECFB679-1248-0FC0-6BA6-2EDE901653C8}" dt="2021-03-15T23:59:55.131" v="1"/>
        <pc:sldMkLst>
          <pc:docMk/>
          <pc:sldMk cId="2015578377" sldId="260"/>
        </pc:sldMkLst>
      </pc:sldChg>
      <pc:sldMasterChg chg="add addSldLayout">
        <pc:chgData name="Stephen Jones" userId="S::stephenjones@climatenorthernireland.org.uk::be7df4c9-3e22-42e6-b64a-fa8682f81ced" providerId="AD" clId="Web-{FECFB679-1248-0FC0-6BA6-2EDE901653C8}" dt="2021-03-15T23:58:49.583" v="0"/>
        <pc:sldMasterMkLst>
          <pc:docMk/>
          <pc:sldMasterMk cId="509223622" sldId="2147483648"/>
        </pc:sldMasterMkLst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531848347" sldId="2147483649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3496172232" sldId="2147483650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413776146" sldId="2147483651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2392238832" sldId="2147483652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1083827207" sldId="2147483653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1216039219" sldId="2147483654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2253893429" sldId="2147483655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1423978016" sldId="2147483656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3121409143" sldId="2147483657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3373975695" sldId="2147483658"/>
          </pc:sldLayoutMkLst>
        </pc:sldLayoutChg>
        <pc:sldLayoutChg chg="add">
          <pc:chgData name="Stephen Jones" userId="S::stephenjones@climatenorthernireland.org.uk::be7df4c9-3e22-42e6-b64a-fa8682f81ced" providerId="AD" clId="Web-{FECFB679-1248-0FC0-6BA6-2EDE901653C8}" dt="2021-03-15T23:58:49.583" v="0"/>
          <pc:sldLayoutMkLst>
            <pc:docMk/>
            <pc:sldMasterMk cId="509223622" sldId="2147483648"/>
            <pc:sldLayoutMk cId="623242495" sldId="214748365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B4180D-019D-4EA7-A147-F65344A2E8D7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9C570035-2685-4FEF-BA32-6ADE51FF8236}">
      <dgm:prSet phldrT="[Text]"/>
      <dgm:spPr/>
      <dgm:t>
        <a:bodyPr/>
        <a:lstStyle/>
        <a:p>
          <a:r>
            <a:rPr lang="en-US" dirty="0"/>
            <a:t>Next Steps</a:t>
          </a:r>
        </a:p>
      </dgm:t>
    </dgm:pt>
    <dgm:pt modelId="{00E1F705-B110-4F93-AB27-464A0B5F839A}" type="parTrans" cxnId="{663AE9D8-A7F7-4EF3-9DC1-D3D5CC749E57}">
      <dgm:prSet/>
      <dgm:spPr/>
      <dgm:t>
        <a:bodyPr/>
        <a:lstStyle/>
        <a:p>
          <a:endParaRPr lang="en-US"/>
        </a:p>
      </dgm:t>
    </dgm:pt>
    <dgm:pt modelId="{E960981E-563C-4E0E-AD2A-C3644A96EF11}" type="sibTrans" cxnId="{663AE9D8-A7F7-4EF3-9DC1-D3D5CC749E57}">
      <dgm:prSet/>
      <dgm:spPr/>
      <dgm:t>
        <a:bodyPr/>
        <a:lstStyle/>
        <a:p>
          <a:endParaRPr lang="en-US"/>
        </a:p>
      </dgm:t>
    </dgm:pt>
    <dgm:pt modelId="{B10D4273-EE93-41E9-A900-A1C2428C7CDD}">
      <dgm:prSet phldrT="[Text]"/>
      <dgm:spPr/>
      <dgm:t>
        <a:bodyPr/>
        <a:lstStyle/>
        <a:p>
          <a:r>
            <a:rPr lang="en-US" dirty="0"/>
            <a:t>One-to-One Meetings</a:t>
          </a:r>
        </a:p>
      </dgm:t>
    </dgm:pt>
    <dgm:pt modelId="{B46B588C-F0EC-497F-91E1-B76E614215FB}" type="parTrans" cxnId="{316F00BB-8AF4-4D21-AB53-32628784FF7E}">
      <dgm:prSet/>
      <dgm:spPr/>
      <dgm:t>
        <a:bodyPr/>
        <a:lstStyle/>
        <a:p>
          <a:endParaRPr lang="en-US"/>
        </a:p>
      </dgm:t>
    </dgm:pt>
    <dgm:pt modelId="{73011F10-F875-41AD-AD5D-8C9753B876DB}" type="sibTrans" cxnId="{316F00BB-8AF4-4D21-AB53-32628784FF7E}">
      <dgm:prSet/>
      <dgm:spPr/>
      <dgm:t>
        <a:bodyPr/>
        <a:lstStyle/>
        <a:p>
          <a:endParaRPr lang="en-US"/>
        </a:p>
      </dgm:t>
    </dgm:pt>
    <dgm:pt modelId="{78D62FFE-FB45-4DA7-AE6D-4E5FC3C17CA7}">
      <dgm:prSet phldrT="[Text]"/>
      <dgm:spPr/>
      <dgm:t>
        <a:bodyPr/>
        <a:lstStyle/>
        <a:p>
          <a:r>
            <a:rPr lang="en-US" dirty="0"/>
            <a:t>Sign off Date</a:t>
          </a:r>
        </a:p>
      </dgm:t>
    </dgm:pt>
    <dgm:pt modelId="{288BC572-C430-4881-8A8D-EBF4F23EAE21}" type="parTrans" cxnId="{B205C1D0-93FB-42E5-8DC0-E910E2AC9F4F}">
      <dgm:prSet/>
      <dgm:spPr/>
      <dgm:t>
        <a:bodyPr/>
        <a:lstStyle/>
        <a:p>
          <a:endParaRPr lang="en-US"/>
        </a:p>
      </dgm:t>
    </dgm:pt>
    <dgm:pt modelId="{AD272003-704D-46AE-9765-560B3A49BB74}" type="sibTrans" cxnId="{B205C1D0-93FB-42E5-8DC0-E910E2AC9F4F}">
      <dgm:prSet/>
      <dgm:spPr/>
      <dgm:t>
        <a:bodyPr/>
        <a:lstStyle/>
        <a:p>
          <a:endParaRPr lang="en-US"/>
        </a:p>
      </dgm:t>
    </dgm:pt>
    <dgm:pt modelId="{7AC971D1-5D93-4927-9DA8-183AD1BFA035}" type="pres">
      <dgm:prSet presAssocID="{D7B4180D-019D-4EA7-A147-F65344A2E8D7}" presName="Name0" presStyleCnt="0">
        <dgm:presLayoutVars>
          <dgm:dir/>
          <dgm:resizeHandles val="exact"/>
        </dgm:presLayoutVars>
      </dgm:prSet>
      <dgm:spPr/>
    </dgm:pt>
    <dgm:pt modelId="{D787C89E-E0A4-4EBC-A5EA-F02E1909AA59}" type="pres">
      <dgm:prSet presAssocID="{D7B4180D-019D-4EA7-A147-F65344A2E8D7}" presName="arrow" presStyleLbl="bgShp" presStyleIdx="0" presStyleCnt="1" custLinFactNeighborX="-3155" custLinFactNeighborY="-1777"/>
      <dgm:spPr/>
    </dgm:pt>
    <dgm:pt modelId="{A5324527-908E-4FA8-BBEA-AC838604E8CC}" type="pres">
      <dgm:prSet presAssocID="{D7B4180D-019D-4EA7-A147-F65344A2E8D7}" presName="points" presStyleCnt="0"/>
      <dgm:spPr/>
    </dgm:pt>
    <dgm:pt modelId="{DF4DC9AD-71CA-4BFF-8F9D-5AFB1B3683BE}" type="pres">
      <dgm:prSet presAssocID="{9C570035-2685-4FEF-BA32-6ADE51FF8236}" presName="compositeA" presStyleCnt="0"/>
      <dgm:spPr/>
    </dgm:pt>
    <dgm:pt modelId="{F33BECB6-7473-4558-9F66-D7EFC93A8BDC}" type="pres">
      <dgm:prSet presAssocID="{9C570035-2685-4FEF-BA32-6ADE51FF8236}" presName="textA" presStyleLbl="revTx" presStyleIdx="0" presStyleCnt="3">
        <dgm:presLayoutVars>
          <dgm:bulletEnabled val="1"/>
        </dgm:presLayoutVars>
      </dgm:prSet>
      <dgm:spPr/>
    </dgm:pt>
    <dgm:pt modelId="{83B28CC7-3D7F-4608-AAC8-4D797FF51CE4}" type="pres">
      <dgm:prSet presAssocID="{9C570035-2685-4FEF-BA32-6ADE51FF8236}" presName="circleA" presStyleLbl="node1" presStyleIdx="0" presStyleCnt="3"/>
      <dgm:spPr/>
    </dgm:pt>
    <dgm:pt modelId="{16E002FB-2DA0-4BFC-9005-4DD10580EAA0}" type="pres">
      <dgm:prSet presAssocID="{9C570035-2685-4FEF-BA32-6ADE51FF8236}" presName="spaceA" presStyleCnt="0"/>
      <dgm:spPr/>
    </dgm:pt>
    <dgm:pt modelId="{D3B21F42-79E5-4788-80EE-F325F210FBE9}" type="pres">
      <dgm:prSet presAssocID="{E960981E-563C-4E0E-AD2A-C3644A96EF11}" presName="space" presStyleCnt="0"/>
      <dgm:spPr/>
    </dgm:pt>
    <dgm:pt modelId="{AB3E9948-3D01-462B-BC3F-FBBE6CD83944}" type="pres">
      <dgm:prSet presAssocID="{B10D4273-EE93-41E9-A900-A1C2428C7CDD}" presName="compositeB" presStyleCnt="0"/>
      <dgm:spPr/>
    </dgm:pt>
    <dgm:pt modelId="{17A7D177-B2A8-4F1F-8951-BA3E429B70EB}" type="pres">
      <dgm:prSet presAssocID="{B10D4273-EE93-41E9-A900-A1C2428C7CDD}" presName="textB" presStyleLbl="revTx" presStyleIdx="1" presStyleCnt="3">
        <dgm:presLayoutVars>
          <dgm:bulletEnabled val="1"/>
        </dgm:presLayoutVars>
      </dgm:prSet>
      <dgm:spPr/>
    </dgm:pt>
    <dgm:pt modelId="{9934F8B1-D7B4-4A3E-8ECE-5C9DCCA7D5BF}" type="pres">
      <dgm:prSet presAssocID="{B10D4273-EE93-41E9-A900-A1C2428C7CDD}" presName="circleB" presStyleLbl="node1" presStyleIdx="1" presStyleCnt="3"/>
      <dgm:spPr/>
    </dgm:pt>
    <dgm:pt modelId="{E5BCAF06-513F-494F-B11D-5568B6005890}" type="pres">
      <dgm:prSet presAssocID="{B10D4273-EE93-41E9-A900-A1C2428C7CDD}" presName="spaceB" presStyleCnt="0"/>
      <dgm:spPr/>
    </dgm:pt>
    <dgm:pt modelId="{8F55CFCC-1B48-4667-9B2A-D789341F86EA}" type="pres">
      <dgm:prSet presAssocID="{73011F10-F875-41AD-AD5D-8C9753B876DB}" presName="space" presStyleCnt="0"/>
      <dgm:spPr/>
    </dgm:pt>
    <dgm:pt modelId="{9C3C2144-775A-4302-90A4-0CC4CD5DE393}" type="pres">
      <dgm:prSet presAssocID="{78D62FFE-FB45-4DA7-AE6D-4E5FC3C17CA7}" presName="compositeA" presStyleCnt="0"/>
      <dgm:spPr/>
    </dgm:pt>
    <dgm:pt modelId="{EF0437BC-8969-481C-BAA8-2EA44C6AEBA6}" type="pres">
      <dgm:prSet presAssocID="{78D62FFE-FB45-4DA7-AE6D-4E5FC3C17CA7}" presName="textA" presStyleLbl="revTx" presStyleIdx="2" presStyleCnt="3">
        <dgm:presLayoutVars>
          <dgm:bulletEnabled val="1"/>
        </dgm:presLayoutVars>
      </dgm:prSet>
      <dgm:spPr/>
    </dgm:pt>
    <dgm:pt modelId="{7EA99B8B-25AD-4389-810C-E13F5ED64923}" type="pres">
      <dgm:prSet presAssocID="{78D62FFE-FB45-4DA7-AE6D-4E5FC3C17CA7}" presName="circleA" presStyleLbl="node1" presStyleIdx="2" presStyleCnt="3"/>
      <dgm:spPr/>
    </dgm:pt>
    <dgm:pt modelId="{4EB21B69-9A1A-4A62-851D-9DA0FA1E79E1}" type="pres">
      <dgm:prSet presAssocID="{78D62FFE-FB45-4DA7-AE6D-4E5FC3C17CA7}" presName="spaceA" presStyleCnt="0"/>
      <dgm:spPr/>
    </dgm:pt>
  </dgm:ptLst>
  <dgm:cxnLst>
    <dgm:cxn modelId="{F1602642-9394-4C5F-B6C0-9A123E181B4E}" type="presOf" srcId="{B10D4273-EE93-41E9-A900-A1C2428C7CDD}" destId="{17A7D177-B2A8-4F1F-8951-BA3E429B70EB}" srcOrd="0" destOrd="0" presId="urn:microsoft.com/office/officeart/2005/8/layout/hProcess11"/>
    <dgm:cxn modelId="{F4428B9B-ABEA-4930-BC98-B06600A4494D}" type="presOf" srcId="{D7B4180D-019D-4EA7-A147-F65344A2E8D7}" destId="{7AC971D1-5D93-4927-9DA8-183AD1BFA035}" srcOrd="0" destOrd="0" presId="urn:microsoft.com/office/officeart/2005/8/layout/hProcess11"/>
    <dgm:cxn modelId="{7A902BA7-3B68-43E4-96E1-A32D484B07DF}" type="presOf" srcId="{78D62FFE-FB45-4DA7-AE6D-4E5FC3C17CA7}" destId="{EF0437BC-8969-481C-BAA8-2EA44C6AEBA6}" srcOrd="0" destOrd="0" presId="urn:microsoft.com/office/officeart/2005/8/layout/hProcess11"/>
    <dgm:cxn modelId="{80D1EDB0-5A6C-4D2C-9E41-4E3D999C7931}" type="presOf" srcId="{9C570035-2685-4FEF-BA32-6ADE51FF8236}" destId="{F33BECB6-7473-4558-9F66-D7EFC93A8BDC}" srcOrd="0" destOrd="0" presId="urn:microsoft.com/office/officeart/2005/8/layout/hProcess11"/>
    <dgm:cxn modelId="{316F00BB-8AF4-4D21-AB53-32628784FF7E}" srcId="{D7B4180D-019D-4EA7-A147-F65344A2E8D7}" destId="{B10D4273-EE93-41E9-A900-A1C2428C7CDD}" srcOrd="1" destOrd="0" parTransId="{B46B588C-F0EC-497F-91E1-B76E614215FB}" sibTransId="{73011F10-F875-41AD-AD5D-8C9753B876DB}"/>
    <dgm:cxn modelId="{B205C1D0-93FB-42E5-8DC0-E910E2AC9F4F}" srcId="{D7B4180D-019D-4EA7-A147-F65344A2E8D7}" destId="{78D62FFE-FB45-4DA7-AE6D-4E5FC3C17CA7}" srcOrd="2" destOrd="0" parTransId="{288BC572-C430-4881-8A8D-EBF4F23EAE21}" sibTransId="{AD272003-704D-46AE-9765-560B3A49BB74}"/>
    <dgm:cxn modelId="{663AE9D8-A7F7-4EF3-9DC1-D3D5CC749E57}" srcId="{D7B4180D-019D-4EA7-A147-F65344A2E8D7}" destId="{9C570035-2685-4FEF-BA32-6ADE51FF8236}" srcOrd="0" destOrd="0" parTransId="{00E1F705-B110-4F93-AB27-464A0B5F839A}" sibTransId="{E960981E-563C-4E0E-AD2A-C3644A96EF11}"/>
    <dgm:cxn modelId="{99D6B0A7-2D40-498D-A683-B4722AD95353}" type="presParOf" srcId="{7AC971D1-5D93-4927-9DA8-183AD1BFA035}" destId="{D787C89E-E0A4-4EBC-A5EA-F02E1909AA59}" srcOrd="0" destOrd="0" presId="urn:microsoft.com/office/officeart/2005/8/layout/hProcess11"/>
    <dgm:cxn modelId="{2E2A7F3C-C0D5-4B79-9673-49AD10D74E8D}" type="presParOf" srcId="{7AC971D1-5D93-4927-9DA8-183AD1BFA035}" destId="{A5324527-908E-4FA8-BBEA-AC838604E8CC}" srcOrd="1" destOrd="0" presId="urn:microsoft.com/office/officeart/2005/8/layout/hProcess11"/>
    <dgm:cxn modelId="{2D94661E-09CE-4CC0-8696-6AA033C73048}" type="presParOf" srcId="{A5324527-908E-4FA8-BBEA-AC838604E8CC}" destId="{DF4DC9AD-71CA-4BFF-8F9D-5AFB1B3683BE}" srcOrd="0" destOrd="0" presId="urn:microsoft.com/office/officeart/2005/8/layout/hProcess11"/>
    <dgm:cxn modelId="{B563423C-9EA5-4C1A-ADA5-03B32B0AC318}" type="presParOf" srcId="{DF4DC9AD-71CA-4BFF-8F9D-5AFB1B3683BE}" destId="{F33BECB6-7473-4558-9F66-D7EFC93A8BDC}" srcOrd="0" destOrd="0" presId="urn:microsoft.com/office/officeart/2005/8/layout/hProcess11"/>
    <dgm:cxn modelId="{447FE420-350F-41C7-BD74-279C566DB93F}" type="presParOf" srcId="{DF4DC9AD-71CA-4BFF-8F9D-5AFB1B3683BE}" destId="{83B28CC7-3D7F-4608-AAC8-4D797FF51CE4}" srcOrd="1" destOrd="0" presId="urn:microsoft.com/office/officeart/2005/8/layout/hProcess11"/>
    <dgm:cxn modelId="{CBDBE4A5-7108-4D5F-85A3-C59C63BE6B36}" type="presParOf" srcId="{DF4DC9AD-71CA-4BFF-8F9D-5AFB1B3683BE}" destId="{16E002FB-2DA0-4BFC-9005-4DD10580EAA0}" srcOrd="2" destOrd="0" presId="urn:microsoft.com/office/officeart/2005/8/layout/hProcess11"/>
    <dgm:cxn modelId="{B1AACEF2-040B-43D1-89DA-B5CF0F1CF064}" type="presParOf" srcId="{A5324527-908E-4FA8-BBEA-AC838604E8CC}" destId="{D3B21F42-79E5-4788-80EE-F325F210FBE9}" srcOrd="1" destOrd="0" presId="urn:microsoft.com/office/officeart/2005/8/layout/hProcess11"/>
    <dgm:cxn modelId="{0DA4C7BC-7659-4B1D-AD1C-95423EC38069}" type="presParOf" srcId="{A5324527-908E-4FA8-BBEA-AC838604E8CC}" destId="{AB3E9948-3D01-462B-BC3F-FBBE6CD83944}" srcOrd="2" destOrd="0" presId="urn:microsoft.com/office/officeart/2005/8/layout/hProcess11"/>
    <dgm:cxn modelId="{6449BCE6-9A9D-475C-91DC-0433431F7558}" type="presParOf" srcId="{AB3E9948-3D01-462B-BC3F-FBBE6CD83944}" destId="{17A7D177-B2A8-4F1F-8951-BA3E429B70EB}" srcOrd="0" destOrd="0" presId="urn:microsoft.com/office/officeart/2005/8/layout/hProcess11"/>
    <dgm:cxn modelId="{A5F7ECB2-3F27-46F7-B00B-CB83B0348D9C}" type="presParOf" srcId="{AB3E9948-3D01-462B-BC3F-FBBE6CD83944}" destId="{9934F8B1-D7B4-4A3E-8ECE-5C9DCCA7D5BF}" srcOrd="1" destOrd="0" presId="urn:microsoft.com/office/officeart/2005/8/layout/hProcess11"/>
    <dgm:cxn modelId="{253B6824-CACC-403A-84DB-4146D08DC5B5}" type="presParOf" srcId="{AB3E9948-3D01-462B-BC3F-FBBE6CD83944}" destId="{E5BCAF06-513F-494F-B11D-5568B6005890}" srcOrd="2" destOrd="0" presId="urn:microsoft.com/office/officeart/2005/8/layout/hProcess11"/>
    <dgm:cxn modelId="{6138F6CC-7D7E-40F2-9BCC-9D5E598AC41F}" type="presParOf" srcId="{A5324527-908E-4FA8-BBEA-AC838604E8CC}" destId="{8F55CFCC-1B48-4667-9B2A-D789341F86EA}" srcOrd="3" destOrd="0" presId="urn:microsoft.com/office/officeart/2005/8/layout/hProcess11"/>
    <dgm:cxn modelId="{21D92848-7211-4A5E-A46E-3D9D95F52BF4}" type="presParOf" srcId="{A5324527-908E-4FA8-BBEA-AC838604E8CC}" destId="{9C3C2144-775A-4302-90A4-0CC4CD5DE393}" srcOrd="4" destOrd="0" presId="urn:microsoft.com/office/officeart/2005/8/layout/hProcess11"/>
    <dgm:cxn modelId="{3058E9AE-7998-481D-BAE9-CFF13CBD83BE}" type="presParOf" srcId="{9C3C2144-775A-4302-90A4-0CC4CD5DE393}" destId="{EF0437BC-8969-481C-BAA8-2EA44C6AEBA6}" srcOrd="0" destOrd="0" presId="urn:microsoft.com/office/officeart/2005/8/layout/hProcess11"/>
    <dgm:cxn modelId="{B697E5EC-1904-4D5B-84C3-8F428B12C2F1}" type="presParOf" srcId="{9C3C2144-775A-4302-90A4-0CC4CD5DE393}" destId="{7EA99B8B-25AD-4389-810C-E13F5ED64923}" srcOrd="1" destOrd="0" presId="urn:microsoft.com/office/officeart/2005/8/layout/hProcess11"/>
    <dgm:cxn modelId="{CDCBCDAA-3237-4E93-A13F-CD5633E05719}" type="presParOf" srcId="{9C3C2144-775A-4302-90A4-0CC4CD5DE393}" destId="{4EB21B69-9A1A-4A62-851D-9DA0FA1E79E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87C89E-E0A4-4EBC-A5EA-F02E1909AA59}">
      <dsp:nvSpPr>
        <dsp:cNvPr id="0" name=""/>
        <dsp:cNvSpPr/>
      </dsp:nvSpPr>
      <dsp:spPr>
        <a:xfrm>
          <a:off x="0" y="1598475"/>
          <a:ext cx="9483898" cy="218302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3BECB6-7473-4558-9F66-D7EFC93A8BDC}">
      <dsp:nvSpPr>
        <dsp:cNvPr id="0" name=""/>
        <dsp:cNvSpPr/>
      </dsp:nvSpPr>
      <dsp:spPr>
        <a:xfrm>
          <a:off x="4167" y="0"/>
          <a:ext cx="2750700" cy="2183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70256" rIns="270256" bIns="270256" numCol="1" spcCol="1270" anchor="b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Next Steps</a:t>
          </a:r>
        </a:p>
      </dsp:txBody>
      <dsp:txXfrm>
        <a:off x="4167" y="0"/>
        <a:ext cx="2750700" cy="2183024"/>
      </dsp:txXfrm>
    </dsp:sp>
    <dsp:sp modelId="{83B28CC7-3D7F-4608-AAC8-4D797FF51CE4}">
      <dsp:nvSpPr>
        <dsp:cNvPr id="0" name=""/>
        <dsp:cNvSpPr/>
      </dsp:nvSpPr>
      <dsp:spPr>
        <a:xfrm>
          <a:off x="1106640" y="2455902"/>
          <a:ext cx="545756" cy="5457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7D177-B2A8-4F1F-8951-BA3E429B70EB}">
      <dsp:nvSpPr>
        <dsp:cNvPr id="0" name=""/>
        <dsp:cNvSpPr/>
      </dsp:nvSpPr>
      <dsp:spPr>
        <a:xfrm>
          <a:off x="2892403" y="3274536"/>
          <a:ext cx="2750700" cy="2183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70256" rIns="270256" bIns="270256" numCol="1" spcCol="1270" anchor="t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One-to-One Meetings</a:t>
          </a:r>
        </a:p>
      </dsp:txBody>
      <dsp:txXfrm>
        <a:off x="2892403" y="3274536"/>
        <a:ext cx="2750700" cy="2183024"/>
      </dsp:txXfrm>
    </dsp:sp>
    <dsp:sp modelId="{9934F8B1-D7B4-4A3E-8ECE-5C9DCCA7D5BF}">
      <dsp:nvSpPr>
        <dsp:cNvPr id="0" name=""/>
        <dsp:cNvSpPr/>
      </dsp:nvSpPr>
      <dsp:spPr>
        <a:xfrm>
          <a:off x="3994876" y="2455902"/>
          <a:ext cx="545756" cy="5457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437BC-8969-481C-BAA8-2EA44C6AEBA6}">
      <dsp:nvSpPr>
        <dsp:cNvPr id="0" name=""/>
        <dsp:cNvSpPr/>
      </dsp:nvSpPr>
      <dsp:spPr>
        <a:xfrm>
          <a:off x="5780639" y="0"/>
          <a:ext cx="2750700" cy="2183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70256" rIns="270256" bIns="270256" numCol="1" spcCol="1270" anchor="b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Sign off Date</a:t>
          </a:r>
        </a:p>
      </dsp:txBody>
      <dsp:txXfrm>
        <a:off x="5780639" y="0"/>
        <a:ext cx="2750700" cy="2183024"/>
      </dsp:txXfrm>
    </dsp:sp>
    <dsp:sp modelId="{7EA99B8B-25AD-4389-810C-E13F5ED64923}">
      <dsp:nvSpPr>
        <dsp:cNvPr id="0" name=""/>
        <dsp:cNvSpPr/>
      </dsp:nvSpPr>
      <dsp:spPr>
        <a:xfrm>
          <a:off x="6883111" y="2455902"/>
          <a:ext cx="545756" cy="5457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nne.inc"/>
          <p:cNvSpPr txBox="1"/>
          <p:nvPr/>
        </p:nvSpPr>
        <p:spPr>
          <a:xfrm rot="16200000">
            <a:off x="184185" y="5759967"/>
            <a:ext cx="516167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none" lIns="0" tIns="0" rIns="0" bIns="0" anchor="ctr">
            <a:spAutoFit/>
          </a:bodyPr>
          <a:lstStyle>
            <a:lvl1pPr algn="l">
              <a:defRPr sz="2000">
                <a:solidFill>
                  <a:srgbClr val="1C1F25"/>
                </a:solidFill>
                <a:latin typeface="CenturyGothicPro"/>
                <a:ea typeface="CenturyGothicPro"/>
                <a:cs typeface="CenturyGothicPro"/>
                <a:sym typeface="CenturyGothicPro"/>
              </a:defRPr>
            </a:lvl1pPr>
          </a:lstStyle>
          <a:p>
            <a:r>
              <a:rPr sz="1000"/>
              <a:t>donne.inc</a:t>
            </a:r>
          </a:p>
        </p:txBody>
      </p:sp>
      <p:sp>
        <p:nvSpPr>
          <p:cNvPr id="15" name="Rounded Rectangle"/>
          <p:cNvSpPr/>
          <p:nvPr/>
        </p:nvSpPr>
        <p:spPr>
          <a:xfrm rot="16200000">
            <a:off x="378768" y="6285706"/>
            <a:ext cx="127001" cy="127001"/>
          </a:xfrm>
          <a:prstGeom prst="roundRect">
            <a:avLst>
              <a:gd name="adj" fmla="val 15000"/>
            </a:avLst>
          </a:prstGeom>
          <a:solidFill>
            <a:srgbClr val="90547E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600"/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 rot="16200000">
            <a:off x="11087668" y="3352800"/>
            <a:ext cx="1333340" cy="152401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000">
                <a:solidFill>
                  <a:srgbClr val="696E78"/>
                </a:solidFill>
                <a:latin typeface="+mn-lt"/>
                <a:ea typeface="+mn-ea"/>
                <a:cs typeface="+mn-cs"/>
                <a:sym typeface="Helvetica"/>
              </a:defRPr>
            </a:lvl1pPr>
            <a:lvl2pPr>
              <a:defRPr sz="1000">
                <a:solidFill>
                  <a:srgbClr val="696E78"/>
                </a:solidFill>
                <a:latin typeface="+mn-lt"/>
                <a:ea typeface="+mn-ea"/>
                <a:cs typeface="+mn-cs"/>
                <a:sym typeface="Helvetica"/>
              </a:defRPr>
            </a:lvl2pPr>
            <a:lvl3pPr>
              <a:defRPr sz="1000">
                <a:solidFill>
                  <a:srgbClr val="696E78"/>
                </a:solidFill>
                <a:latin typeface="+mn-lt"/>
                <a:ea typeface="+mn-ea"/>
                <a:cs typeface="+mn-cs"/>
                <a:sym typeface="Helvetica"/>
              </a:defRPr>
            </a:lvl3pPr>
            <a:lvl4pPr>
              <a:defRPr sz="1000">
                <a:solidFill>
                  <a:srgbClr val="696E78"/>
                </a:solidFill>
                <a:latin typeface="+mn-lt"/>
                <a:ea typeface="+mn-ea"/>
                <a:cs typeface="+mn-cs"/>
                <a:sym typeface="Helvetica"/>
              </a:defRPr>
            </a:lvl4pPr>
            <a:lvl5pPr>
              <a:defRPr sz="1000">
                <a:solidFill>
                  <a:srgbClr val="696E78"/>
                </a:solidFill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905650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"/>
          <p:cNvSpPr txBox="1"/>
          <p:nvPr/>
        </p:nvSpPr>
        <p:spPr>
          <a:xfrm>
            <a:off x="5910666" y="6101693"/>
            <a:ext cx="161904" cy="517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>
            <a:lvl1pPr defTabSz="914400">
              <a:lnSpc>
                <a:spcPct val="150000"/>
              </a:lnSpc>
              <a:defRPr sz="5000">
                <a:solidFill>
                  <a:srgbClr val="F7F9FF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sz="2500"/>
              <a:t></a:t>
            </a:r>
          </a:p>
        </p:txBody>
      </p:sp>
      <p:pic>
        <p:nvPicPr>
          <p:cNvPr id="5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" name="LGCAN_Dev_AQ-34.png" descr="LGCAN_Dev_AQ-34.png"/>
          <p:cNvPicPr>
            <a:picLocks noChangeAspect="1"/>
          </p:cNvPicPr>
          <p:nvPr/>
        </p:nvPicPr>
        <p:blipFill>
          <a:blip r:embed="rId3"/>
          <a:srcRect l="37119" t="42118" r="37815" b="40565"/>
          <a:stretch>
            <a:fillRect/>
          </a:stretch>
        </p:blipFill>
        <p:spPr>
          <a:xfrm>
            <a:off x="9422887" y="107392"/>
            <a:ext cx="1110394" cy="536545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31C3AC3-A415-4399-BEB2-B265A0A8C9DF}"/>
              </a:ext>
            </a:extLst>
          </p:cNvPr>
          <p:cNvSpPr txBox="1"/>
          <p:nvPr/>
        </p:nvSpPr>
        <p:spPr>
          <a:xfrm>
            <a:off x="3351149" y="2529635"/>
            <a:ext cx="5736837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</a:rPr>
              <a:t>Climate Change Adaptation Plan – Workshop 3</a:t>
            </a:r>
            <a:endParaRPr lang="en-GB" sz="2200" b="1" dirty="0">
              <a:solidFill>
                <a:schemeClr val="bg1"/>
              </a:solidFill>
              <a:cs typeface="Calibri"/>
            </a:endParaRPr>
          </a:p>
          <a:p>
            <a:pPr algn="ctr"/>
            <a:endParaRPr lang="en-GB" b="1">
              <a:solidFill>
                <a:schemeClr val="bg1"/>
              </a:solidFill>
            </a:endParaRPr>
          </a:p>
          <a:p>
            <a:pPr algn="ctr"/>
            <a:r>
              <a:rPr lang="en-GB" b="1" i="1" dirty="0">
                <a:solidFill>
                  <a:schemeClr val="bg1"/>
                </a:solidFill>
              </a:rPr>
              <a:t>Meeting XX</a:t>
            </a:r>
            <a:endParaRPr lang="en-GB" b="1" i="1" dirty="0">
              <a:solidFill>
                <a:schemeClr val="bg1"/>
              </a:solidFill>
              <a:cs typeface="Calibri"/>
            </a:endParaRPr>
          </a:p>
          <a:p>
            <a:pPr algn="ctr"/>
            <a:endParaRPr lang="en-GB" b="1" i="1">
              <a:solidFill>
                <a:schemeClr val="bg1"/>
              </a:solidFill>
            </a:endParaRPr>
          </a:p>
          <a:p>
            <a:pPr algn="ctr"/>
            <a:r>
              <a:rPr lang="en-GB" b="1" i="1" dirty="0">
                <a:solidFill>
                  <a:schemeClr val="bg1"/>
                </a:solidFill>
              </a:rPr>
              <a:t>(Amend slides as applicable)</a:t>
            </a:r>
            <a:endParaRPr lang="en-GB" b="1" i="1" dirty="0">
              <a:solidFill>
                <a:schemeClr val="bg1"/>
              </a:solidFill>
              <a:cs typeface="Calibri"/>
            </a:endParaRPr>
          </a:p>
          <a:p>
            <a:pPr algn="ctr"/>
            <a:endParaRPr lang="en-GB" b="1">
              <a:solidFill>
                <a:schemeClr val="bg1"/>
              </a:solidFill>
            </a:endParaRPr>
          </a:p>
        </p:txBody>
      </p:sp>
      <p:pic>
        <p:nvPicPr>
          <p:cNvPr id="8" name="Logos_LGCAN_2.png" descr="Logos_LGCAN_2.png">
            <a:extLst>
              <a:ext uri="{FF2B5EF4-FFF2-40B4-BE49-F238E27FC236}">
                <a16:creationId xmlns:a16="http://schemas.microsoft.com/office/drawing/2014/main" id="{5A51D4D2-B931-472F-BF8E-BF7DE8A9108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8031" t="35738" r="28031" b="35738"/>
          <a:stretch>
            <a:fillRect/>
          </a:stretch>
        </p:blipFill>
        <p:spPr>
          <a:xfrm>
            <a:off x="10794184" y="146358"/>
            <a:ext cx="910530" cy="42772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16263E1-C866-4015-921D-55954E62769B}"/>
              </a:ext>
            </a:extLst>
          </p:cNvPr>
          <p:cNvSpPr txBox="1"/>
          <p:nvPr/>
        </p:nvSpPr>
        <p:spPr>
          <a:xfrm>
            <a:off x="5178693" y="1790536"/>
            <a:ext cx="2595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YOUR LOGO HERE</a:t>
            </a:r>
          </a:p>
        </p:txBody>
      </p:sp>
    </p:spTree>
    <p:extLst>
      <p:ext uri="{BB962C8B-B14F-4D97-AF65-F5344CB8AC3E}">
        <p14:creationId xmlns:p14="http://schemas.microsoft.com/office/powerpoint/2010/main" val="3762160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951" t="34759" r="1901" b="35855"/>
          <a:stretch/>
        </p:blipFill>
        <p:spPr>
          <a:xfrm>
            <a:off x="427606" y="2702946"/>
            <a:ext cx="11362714" cy="2291352"/>
          </a:xfrm>
          <a:prstGeom prst="rect">
            <a:avLst/>
          </a:prstGeom>
        </p:spPr>
      </p:pic>
      <p:pic>
        <p:nvPicPr>
          <p:cNvPr id="5" name="Picture 2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641B3D07-81C5-490F-ACA3-14405D1AA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1323" y="6310695"/>
            <a:ext cx="928757" cy="396689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515820" y="2973032"/>
            <a:ext cx="2421146" cy="197853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248747"/>
            <a:ext cx="12070080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latin typeface="Calibri"/>
                <a:cs typeface="Calibri"/>
              </a:rPr>
              <a:t>Group Exercise 2 </a:t>
            </a:r>
            <a:r>
              <a:rPr lang="en-GB" sz="3100" b="1" dirty="0">
                <a:latin typeface="Calibri"/>
                <a:cs typeface="Calibri"/>
              </a:rPr>
              <a:t>- </a:t>
            </a:r>
            <a:r>
              <a:rPr lang="en-GB" sz="3200" b="1" dirty="0"/>
              <a:t>Define Priority Actions  </a:t>
            </a:r>
            <a:br>
              <a:rPr lang="en-GB" sz="2800" b="1" dirty="0">
                <a:latin typeface="Calibri"/>
                <a:cs typeface="Calibri"/>
              </a:rPr>
            </a:br>
            <a:r>
              <a:rPr lang="en-GB" sz="2400" dirty="0">
                <a:latin typeface="Calibri"/>
                <a:cs typeface="Calibri"/>
              </a:rPr>
              <a:t>(35 minutes)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634780" y="5414114"/>
            <a:ext cx="9057636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You don’t have to fill in every box. Just spend a few </a:t>
            </a:r>
            <a:r>
              <a:rPr lang="en-GB" b="1" dirty="0" err="1"/>
              <a:t>mins</a:t>
            </a:r>
            <a:r>
              <a:rPr lang="en-GB" b="1" dirty="0"/>
              <a:t> on assessing if there are any missing actions, and the majority of the session deciding which are the priority actions.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77911" y="1669856"/>
            <a:ext cx="9057636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• Sense-Check Draft Actions </a:t>
            </a:r>
          </a:p>
          <a:p>
            <a:pPr algn="ctr"/>
            <a:r>
              <a:rPr lang="en-GB" b="1" dirty="0"/>
              <a:t>• Identify priority actions and any missing actions for your service</a:t>
            </a:r>
          </a:p>
        </p:txBody>
      </p:sp>
    </p:spTree>
    <p:extLst>
      <p:ext uri="{BB962C8B-B14F-4D97-AF65-F5344CB8AC3E}">
        <p14:creationId xmlns:p14="http://schemas.microsoft.com/office/powerpoint/2010/main" val="128521722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3620" y="3615150"/>
            <a:ext cx="8098110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 fontAlgn="base"/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Arial"/>
              </a:rPr>
              <a:t>Next Steps and Call for Information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639" y="2196497"/>
            <a:ext cx="1219370" cy="11050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922" y="2187746"/>
            <a:ext cx="1219370" cy="11050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134" y="2196497"/>
            <a:ext cx="1219370" cy="11050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181" y="2187746"/>
            <a:ext cx="1219370" cy="11050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910" y="2187746"/>
            <a:ext cx="1219370" cy="11050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844" y="6115012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074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4C841492-4E1F-4CB9-9B8B-FD45CB46EEB2}"/>
              </a:ext>
            </a:extLst>
          </p:cNvPr>
          <p:cNvSpPr>
            <a:spLocks noGrp="1"/>
          </p:cNvSpPr>
          <p:nvPr/>
        </p:nvSpPr>
        <p:spPr>
          <a:xfrm>
            <a:off x="931955" y="1828044"/>
            <a:ext cx="10373963" cy="43491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endParaRPr lang="en-US" sz="2400" dirty="0">
              <a:latin typeface="Calibri"/>
              <a:cs typeface="Arial"/>
            </a:endParaRPr>
          </a:p>
        </p:txBody>
      </p:sp>
      <p:pic>
        <p:nvPicPr>
          <p:cNvPr id="6" name="Picture 2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641B3D07-81C5-490F-ACA3-14405D1AA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1323" y="6310695"/>
            <a:ext cx="928757" cy="39668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80434" y="1425315"/>
            <a:ext cx="9277004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0"/>
              </a:spcAft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55968772"/>
              </p:ext>
            </p:extLst>
          </p:nvPr>
        </p:nvGraphicFramePr>
        <p:xfrm>
          <a:off x="1657425" y="786400"/>
          <a:ext cx="9483898" cy="5457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7"/>
          <p:cNvSpPr/>
          <p:nvPr/>
        </p:nvSpPr>
        <p:spPr>
          <a:xfrm>
            <a:off x="587734" y="308803"/>
            <a:ext cx="4089261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Steps and Call for Actions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592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081083"/>
              </p:ext>
            </p:extLst>
          </p:nvPr>
        </p:nvGraphicFramePr>
        <p:xfrm>
          <a:off x="2708208" y="584927"/>
          <a:ext cx="7060392" cy="5721177"/>
        </p:xfrm>
        <a:graphic>
          <a:graphicData uri="http://schemas.openxmlformats.org/drawingml/2006/table">
            <a:tbl>
              <a:tblPr firstRow="1" firstCol="1" bandRow="1"/>
              <a:tblGrid>
                <a:gridCol w="773699">
                  <a:extLst>
                    <a:ext uri="{9D8B030D-6E8A-4147-A177-3AD203B41FA5}">
                      <a16:colId xmlns:a16="http://schemas.microsoft.com/office/drawing/2014/main" val="2268344874"/>
                    </a:ext>
                  </a:extLst>
                </a:gridCol>
                <a:gridCol w="6286693">
                  <a:extLst>
                    <a:ext uri="{9D8B030D-6E8A-4147-A177-3AD203B41FA5}">
                      <a16:colId xmlns:a16="http://schemas.microsoft.com/office/drawing/2014/main" val="2164166523"/>
                    </a:ext>
                  </a:extLst>
                </a:gridCol>
              </a:tblGrid>
              <a:tr h="2323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Time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7055" marR="6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Agenda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7055" marR="6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535973"/>
                  </a:ext>
                </a:extLst>
              </a:tr>
              <a:tr h="2323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7055" marR="6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i="1" dirty="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Introductions and Work so Far –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55" marR="6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570667"/>
                  </a:ext>
                </a:extLst>
              </a:tr>
              <a:tr h="955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7055" marR="6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are the outcomes of the current draft Action Plan?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Understanding the layout and how current actions meet priority risks.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55" marR="6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041372"/>
                  </a:ext>
                </a:extLst>
              </a:tr>
              <a:tr h="14182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7055" marR="6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Group Exercise 1:</a:t>
                      </a:r>
                      <a:r>
                        <a:rPr lang="en-GB" sz="1400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 </a:t>
                      </a:r>
                      <a:r>
                        <a:rPr lang="en-GB" sz="1400" i="1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Assess draft actions against priority climate risks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i="1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Participants break up by service area to assess to what extent the draft actions listed for their service meet the risks from climate change identified in the previous workshop.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i="1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40 Minute exercise, 15 Minute feedback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7055" marR="6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715249"/>
                  </a:ext>
                </a:extLst>
              </a:tr>
              <a:tr h="3665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7055" marR="6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10 Minute Break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7055" marR="6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8003456"/>
                  </a:ext>
                </a:extLst>
              </a:tr>
              <a:tr h="15184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7055" marR="6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Group Exercise 2: </a:t>
                      </a:r>
                      <a:r>
                        <a:rPr lang="en-GB" sz="1400" i="1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Define Priority Actions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Participants to: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i="1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Sense-Check Draft Actions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i="1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Identify priority actions and any missing actions for their service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35 Minute exercise, 15 Minute feedback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7055" marR="6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659873"/>
                  </a:ext>
                </a:extLst>
              </a:tr>
              <a:tr h="5724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7055" marR="6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Next Steps and Call for Information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i="1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The process for contributing further information and sign-off over the coming months</a:t>
                      </a:r>
                      <a:endParaRPr lang="en-GB" sz="14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7055" marR="6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842409"/>
                  </a:ext>
                </a:extLst>
              </a:tr>
              <a:tr h="4250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7055" marR="6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55" marR="67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081458"/>
                  </a:ext>
                </a:extLst>
              </a:tr>
            </a:tbl>
          </a:graphicData>
        </a:graphic>
      </p:graphicFrame>
      <p:pic>
        <p:nvPicPr>
          <p:cNvPr id="4" name="Picture 4">
            <a:extLst>
              <a:ext uri="{FF2B5EF4-FFF2-40B4-BE49-F238E27FC236}">
                <a16:creationId xmlns:a16="http://schemas.microsoft.com/office/drawing/2014/main" id="{5C93673D-5C55-007D-0D58-A69FDF1E5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6539" y="-1287"/>
            <a:ext cx="11239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198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3620" y="3615150"/>
            <a:ext cx="8098110" cy="47000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are the outcomes of the current draft Action Plan? 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639" y="2196497"/>
            <a:ext cx="1219370" cy="11050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922" y="2187746"/>
            <a:ext cx="1219370" cy="11050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134" y="2196497"/>
            <a:ext cx="1219370" cy="11050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181" y="2187746"/>
            <a:ext cx="1219370" cy="11050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910" y="2187746"/>
            <a:ext cx="1219370" cy="1105054"/>
          </a:xfrm>
          <a:prstGeom prst="rect">
            <a:avLst/>
          </a:prstGeom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B3C79313-97C7-4577-F2D8-B006CD7926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16539" y="-1287"/>
            <a:ext cx="11239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451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3620" y="3615150"/>
            <a:ext cx="8098110" cy="126034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cs typeface="Calibri"/>
              </a:rPr>
              <a:t>Group Exercise 1 - </a:t>
            </a:r>
            <a:r>
              <a:rPr lang="en-GB" sz="2400" b="1" i="1" dirty="0"/>
              <a:t>Assess draft actions against priority climate risks.</a:t>
            </a:r>
            <a:br>
              <a:rPr lang="en-GB" sz="2000" b="1" dirty="0">
                <a:cs typeface="Calibri"/>
              </a:rPr>
            </a:b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639" y="2196497"/>
            <a:ext cx="1219370" cy="11050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922" y="2187746"/>
            <a:ext cx="1219370" cy="11050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134" y="2196497"/>
            <a:ext cx="1219370" cy="11050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181" y="2187746"/>
            <a:ext cx="1219370" cy="11050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910" y="2187746"/>
            <a:ext cx="1219370" cy="1105054"/>
          </a:xfrm>
          <a:prstGeom prst="rect">
            <a:avLst/>
          </a:prstGeom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12C6379F-C84B-A8C1-80BF-4D8FD847D80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16539" y="-1287"/>
            <a:ext cx="11239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174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8747"/>
            <a:ext cx="12070080" cy="1325563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latin typeface="Calibri"/>
                <a:cs typeface="Calibri"/>
              </a:rPr>
              <a:t>Group Exercise 1 - </a:t>
            </a:r>
            <a:r>
              <a:rPr lang="en-GB" sz="2800" b="1" i="1" dirty="0">
                <a:latin typeface="Calibri Light"/>
                <a:cs typeface="Calibri Light"/>
              </a:rPr>
              <a:t>Assess draft actions against priority climate risks.</a:t>
            </a:r>
            <a:br>
              <a:rPr lang="en-GB" sz="2800" b="1" dirty="0">
                <a:latin typeface="Calibri"/>
                <a:cs typeface="Calibri"/>
              </a:rPr>
            </a:br>
            <a:r>
              <a:rPr lang="en-GB" sz="2800" dirty="0">
                <a:latin typeface="Calibri"/>
                <a:cs typeface="Calibri"/>
              </a:rPr>
              <a:t>(40 minutes)</a:t>
            </a:r>
            <a:endParaRPr lang="en-US" sz="2800">
              <a:latin typeface="Calibri Light"/>
              <a:cs typeface="Calibri Light"/>
            </a:endParaRPr>
          </a:p>
        </p:txBody>
      </p:sp>
      <p:pic>
        <p:nvPicPr>
          <p:cNvPr id="5" name="Picture 2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641B3D07-81C5-490F-ACA3-14405D1AA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1323" y="6310695"/>
            <a:ext cx="928757" cy="396689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560581" y="3195093"/>
            <a:ext cx="5401643" cy="237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Breakout Room 1: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Chair – 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Scribe – 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1 - You are to look at </a:t>
            </a:r>
            <a:r>
              <a:rPr lang="en-GB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Department(s)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first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Breakout Room 2: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Chair – 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Scribe – 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2 - You are to look at </a:t>
            </a:r>
            <a:r>
              <a:rPr lang="en-GB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Department(s)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first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Breakout Room 3: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Chair – 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Scribe – 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3 - You are to look at </a:t>
            </a:r>
            <a:r>
              <a:rPr lang="en-GB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Department(s)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first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38068" y="1890612"/>
            <a:ext cx="8752935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Participants break up by service area to assess to what extent the draft actions listed for their service meet the risks from climate change identified in the previous workshop.</a:t>
            </a:r>
          </a:p>
        </p:txBody>
      </p:sp>
    </p:spTree>
    <p:extLst>
      <p:ext uri="{BB962C8B-B14F-4D97-AF65-F5344CB8AC3E}">
        <p14:creationId xmlns:p14="http://schemas.microsoft.com/office/powerpoint/2010/main" val="45452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641B3D07-81C5-490F-ACA3-14405D1AA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1323" y="6310695"/>
            <a:ext cx="928757" cy="39668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248747"/>
            <a:ext cx="12070080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latin typeface="Calibri"/>
                <a:cs typeface="Calibri"/>
              </a:rPr>
              <a:t>Group Exercise 1 </a:t>
            </a:r>
            <a:r>
              <a:rPr lang="en-GB" sz="3100" b="1" dirty="0">
                <a:latin typeface="Calibri"/>
                <a:cs typeface="Calibri"/>
              </a:rPr>
              <a:t>- </a:t>
            </a:r>
            <a:r>
              <a:rPr lang="en-GB" sz="3100" b="1" i="1" dirty="0"/>
              <a:t>Assess draft actions against priority climate risks.</a:t>
            </a:r>
            <a:br>
              <a:rPr lang="en-GB" sz="2800" b="1" dirty="0">
                <a:latin typeface="Calibri"/>
                <a:cs typeface="Calibri"/>
              </a:rPr>
            </a:br>
            <a:r>
              <a:rPr lang="en-GB" sz="2400" dirty="0">
                <a:latin typeface="Calibri"/>
                <a:cs typeface="Calibri"/>
              </a:rPr>
              <a:t>(40 minutes)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951" t="34759" r="1901" b="35855"/>
          <a:stretch/>
        </p:blipFill>
        <p:spPr>
          <a:xfrm>
            <a:off x="437072" y="2530417"/>
            <a:ext cx="11362714" cy="2291352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3904891" y="2817963"/>
            <a:ext cx="2996241" cy="207033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938068" y="1631819"/>
            <a:ext cx="8752935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Participants break up by service area to assess to what extent the draft actions listed for their service meet the risks from climate change identified in the previous workshop.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876318" y="5308710"/>
            <a:ext cx="352669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Take a few moments at the beginning to familiarise yourself with the risk register.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663980" y="5316211"/>
            <a:ext cx="3566948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Please explain </a:t>
            </a:r>
            <a:r>
              <a:rPr lang="en-GB" b="1" u="sng" dirty="0"/>
              <a:t>how</a:t>
            </a:r>
            <a:r>
              <a:rPr lang="en-GB" b="1" dirty="0"/>
              <a:t> the action improves resilience in the comment box.</a:t>
            </a:r>
          </a:p>
        </p:txBody>
      </p:sp>
    </p:spTree>
    <p:extLst>
      <p:ext uri="{BB962C8B-B14F-4D97-AF65-F5344CB8AC3E}">
        <p14:creationId xmlns:p14="http://schemas.microsoft.com/office/powerpoint/2010/main" val="220963582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3620" y="3615150"/>
            <a:ext cx="8098110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 fontAlgn="base"/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Arial"/>
              </a:rPr>
              <a:t>10 Minute Break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639" y="2196497"/>
            <a:ext cx="1219370" cy="11050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922" y="2187746"/>
            <a:ext cx="1219370" cy="11050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134" y="2196497"/>
            <a:ext cx="1219370" cy="11050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181" y="2187746"/>
            <a:ext cx="1219370" cy="11050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910" y="2187746"/>
            <a:ext cx="1219370" cy="11050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844" y="6115012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265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3620" y="3615150"/>
            <a:ext cx="8098110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 fontAlgn="base"/>
            <a:r>
              <a:rPr lang="en-GB" sz="2400" b="1" dirty="0">
                <a:cs typeface="Calibri"/>
              </a:rPr>
              <a:t>Group Exercise 2 - </a:t>
            </a:r>
            <a:r>
              <a:rPr lang="en-GB" sz="2400" b="1" dirty="0"/>
              <a:t>Define Priority Actions</a:t>
            </a:r>
            <a:endParaRPr lang="en-GB" sz="22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639" y="2196497"/>
            <a:ext cx="1219370" cy="11050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922" y="2187746"/>
            <a:ext cx="1219370" cy="11050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134" y="2196497"/>
            <a:ext cx="1219370" cy="11050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181" y="2187746"/>
            <a:ext cx="1219370" cy="11050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910" y="2187746"/>
            <a:ext cx="1219370" cy="11050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844" y="6115012"/>
            <a:ext cx="1116124" cy="47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637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8747"/>
            <a:ext cx="12070080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latin typeface="Calibri"/>
                <a:cs typeface="Calibri"/>
              </a:rPr>
              <a:t>Group Exercise 2 </a:t>
            </a:r>
            <a:r>
              <a:rPr lang="en-GB" sz="3100" b="1" dirty="0">
                <a:latin typeface="Calibri"/>
                <a:cs typeface="Calibri"/>
              </a:rPr>
              <a:t>- </a:t>
            </a:r>
            <a:r>
              <a:rPr lang="en-GB" sz="3200" b="1" dirty="0"/>
              <a:t>Define Priority Actions  </a:t>
            </a:r>
            <a:br>
              <a:rPr lang="en-GB" sz="2800" b="1" dirty="0">
                <a:latin typeface="Calibri"/>
                <a:cs typeface="Calibri"/>
              </a:rPr>
            </a:br>
            <a:r>
              <a:rPr lang="en-GB" sz="2400" dirty="0">
                <a:latin typeface="Calibri"/>
                <a:cs typeface="Calibri"/>
              </a:rPr>
              <a:t>(35 minutes)</a:t>
            </a:r>
            <a:endParaRPr lang="en-US" sz="2400" dirty="0"/>
          </a:p>
        </p:txBody>
      </p:sp>
      <p:pic>
        <p:nvPicPr>
          <p:cNvPr id="5" name="Picture 2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641B3D07-81C5-490F-ACA3-14405D1AA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1323" y="6310695"/>
            <a:ext cx="928757" cy="39668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74394" y="1574310"/>
            <a:ext cx="9057636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• Sense-Check Draft Actions </a:t>
            </a:r>
          </a:p>
          <a:p>
            <a:pPr algn="ctr"/>
            <a:r>
              <a:rPr lang="en-GB" b="1" dirty="0"/>
              <a:t>• Identify priority actions and any missing actions for your service</a:t>
            </a:r>
          </a:p>
        </p:txBody>
      </p:sp>
      <p:sp>
        <p:nvSpPr>
          <p:cNvPr id="6" name="Rectangle 5"/>
          <p:cNvSpPr/>
          <p:nvPr/>
        </p:nvSpPr>
        <p:spPr>
          <a:xfrm>
            <a:off x="3664098" y="3183591"/>
            <a:ext cx="7811210" cy="237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Breakout Room 1: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Chair – 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Scribe – 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1 - You are to look at </a:t>
            </a:r>
            <a:r>
              <a:rPr lang="en-GB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Department(s)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first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Breakout Room 2: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Chair – 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Scribe – 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2 - You are to look at </a:t>
            </a:r>
            <a:r>
              <a:rPr lang="en-GB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Department(s)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first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Breakout Room 3: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Chair – 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Scribe – 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3 - You are to look at </a:t>
            </a:r>
            <a:r>
              <a:rPr lang="en-GB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Department(s)</a:t>
            </a:r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first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44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8df101c-0ddb-46e1-8b63-bf217adc8fcd">
      <Terms xmlns="http://schemas.microsoft.com/office/infopath/2007/PartnerControls"/>
    </lcf76f155ced4ddcb4097134ff3c332f>
    <TaxCatchAll xmlns="3132cacc-d25d-45b0-b8f7-b4535040564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81081AFD2344AA9AABB4DD8C9A81D" ma:contentTypeVersion="18" ma:contentTypeDescription="Create a new document." ma:contentTypeScope="" ma:versionID="21deed5f0a7ea104e6ee8db619b229a8">
  <xsd:schema xmlns:xsd="http://www.w3.org/2001/XMLSchema" xmlns:xs="http://www.w3.org/2001/XMLSchema" xmlns:p="http://schemas.microsoft.com/office/2006/metadata/properties" xmlns:ns2="68df101c-0ddb-46e1-8b63-bf217adc8fcd" xmlns:ns3="3132cacc-d25d-45b0-b8f7-b4535040564d" targetNamespace="http://schemas.microsoft.com/office/2006/metadata/properties" ma:root="true" ma:fieldsID="229f15c0953ba289ad84d9aa5f2ccf86" ns2:_="" ns3:_="">
    <xsd:import namespace="68df101c-0ddb-46e1-8b63-bf217adc8fcd"/>
    <xsd:import namespace="3132cacc-d25d-45b0-b8f7-b453504056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df101c-0ddb-46e1-8b63-bf217adc8f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938865b-d75a-49d0-a667-033783c6b9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2cacc-d25d-45b0-b8f7-b4535040564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671dfdf0-58bf-41e4-806f-d2a9c1d303c0}" ma:internalName="TaxCatchAll" ma:showField="CatchAllData" ma:web="3132cacc-d25d-45b0-b8f7-b453504056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FC0215-F0AC-4F28-87C5-F588308D909F}">
  <ds:schemaRefs>
    <ds:schemaRef ds:uri="http://purl.org/dc/elements/1.1/"/>
    <ds:schemaRef ds:uri="http://schemas.microsoft.com/office/2006/metadata/properties"/>
    <ds:schemaRef ds:uri="68df101c-0ddb-46e1-8b63-bf217adc8f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3132cacc-d25d-45b0-b8f7-b4535040564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6D92E83-10AA-4712-994E-660EB8A042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57777E-E528-4B1B-AF3F-D2907E7ACB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df101c-0ddb-46e1-8b63-bf217adc8fcd"/>
    <ds:schemaRef ds:uri="3132cacc-d25d-45b0-b8f7-b453504056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837</TotalTime>
  <Words>451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Group Exercise 1 - Assess draft actions against priority climate risks. (40 minutes)</vt:lpstr>
      <vt:lpstr>Group Exercise 1 - Assess draft actions against priority climate risks. (40 minutes)</vt:lpstr>
      <vt:lpstr>PowerPoint Presentation</vt:lpstr>
      <vt:lpstr>PowerPoint Presentation</vt:lpstr>
      <vt:lpstr>Group Exercise 2 - Define Priority Actions   (35 minutes)</vt:lpstr>
      <vt:lpstr>Group Exercise 2 - Define Priority Actions   (35 minutes)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Jones</dc:creator>
  <cp:lastModifiedBy>Will Stringer</cp:lastModifiedBy>
  <cp:revision>317</cp:revision>
  <dcterms:created xsi:type="dcterms:W3CDTF">2021-03-10T15:41:04Z</dcterms:created>
  <dcterms:modified xsi:type="dcterms:W3CDTF">2023-02-02T16:55:11Z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0x01010070081081AFD2344AA9AABB4DD8C9A81D</vt:lpwstr>
  </property>
  <property fmtid="{D5CDD505-2E9C-101B-9397-08002B2CF9AE}" pid="3" name="MediaServiceImageTags">
    <vt:lpwstr/>
  </property>
</Properties>
</file>